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73" r:id="rId5"/>
    <p:sldId id="259" r:id="rId6"/>
    <p:sldId id="274" r:id="rId7"/>
    <p:sldId id="275" r:id="rId8"/>
    <p:sldId id="260" r:id="rId9"/>
    <p:sldId id="276" r:id="rId10"/>
    <p:sldId id="277" r:id="rId11"/>
    <p:sldId id="278" r:id="rId12"/>
    <p:sldId id="261" r:id="rId13"/>
    <p:sldId id="267" r:id="rId14"/>
    <p:sldId id="279" r:id="rId15"/>
    <p:sldId id="268" r:id="rId16"/>
    <p:sldId id="263" r:id="rId17"/>
    <p:sldId id="280" r:id="rId18"/>
  </p:sldIdLst>
  <p:sldSz cx="13441363" cy="7559675"/>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314" y="-432"/>
      </p:cViewPr>
      <p:guideLst>
        <p:guide orient="horz" pos="2381"/>
        <p:guide pos="423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5B513-3D03-4690-BF9A-93D878811093}" type="datetimeFigureOut">
              <a:rPr lang="ru-RU" smtClean="0"/>
              <a:t>26.02.2023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5458D-42E9-4271-9E3F-62134ABC78B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5458D-42E9-4271-9E3F-62134ABC78B5}" type="slidenum">
              <a:rPr lang="ru-RU" smtClean="0"/>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5458D-42E9-4271-9E3F-62134ABC78B5}"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dsoo.ru/Rabochie_programmi_po_uch.htm"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0" y="198437"/>
            <a:ext cx="13441363" cy="982663"/>
          </a:xfrm>
          <a:prstGeom prst="rect">
            <a:avLst/>
          </a:prstGeom>
        </p:spPr>
        <p:txBody>
          <a:bodyPr lIns="0" tIns="0" rIns="0" bIns="0"/>
          <a:lstStyle/>
          <a:p>
            <a:pPr algn="ctr" eaLnBrk="1" fontAlgn="auto" hangingPunct="1">
              <a:spcBef>
                <a:spcPts val="6720"/>
              </a:spcBef>
              <a:spcAft>
                <a:spcPts val="0"/>
              </a:spcAft>
              <a:defRPr/>
            </a:pPr>
            <a:r>
              <a:rPr lang="ru" sz="7000" b="1" dirty="0" smtClean="0">
                <a:solidFill>
                  <a:srgbClr val="FF0000"/>
                </a:solidFill>
                <a:effectLst>
                  <a:outerShdw blurRad="38100" dist="38100" dir="2700000" algn="tl">
                    <a:srgbClr val="000000">
                      <a:alpha val="43137"/>
                    </a:srgbClr>
                  </a:outerShdw>
                </a:effectLst>
                <a:latin typeface="Arial"/>
              </a:rPr>
              <a:t>Родительские собрания (февраль-март 2023 г.)</a:t>
            </a:r>
          </a:p>
          <a:p>
            <a:pPr algn="ctr" eaLnBrk="1" fontAlgn="auto" hangingPunct="1">
              <a:spcBef>
                <a:spcPts val="6720"/>
              </a:spcBef>
              <a:spcAft>
                <a:spcPts val="0"/>
              </a:spcAft>
              <a:defRPr/>
            </a:pPr>
            <a:endParaRPr lang="ru" sz="7000" cap="small" dirty="0">
              <a:solidFill>
                <a:srgbClr val="FF0000"/>
              </a:solidFill>
              <a:effectLst>
                <a:outerShdw blurRad="38100" dist="38100" dir="2700000" algn="tl">
                  <a:srgbClr val="000000">
                    <a:alpha val="43137"/>
                  </a:srgbClr>
                </a:outerShdw>
              </a:effectLst>
              <a:latin typeface="Arial"/>
            </a:endParaRPr>
          </a:p>
        </p:txBody>
      </p:sp>
      <p:sp>
        <p:nvSpPr>
          <p:cNvPr id="1028" name="Rectangle 3"/>
          <p:cNvSpPr>
            <a:spLocks noChangeArrowheads="1"/>
          </p:cNvSpPr>
          <p:nvPr/>
        </p:nvSpPr>
        <p:spPr bwMode="auto">
          <a:xfrm>
            <a:off x="13014325" y="7138988"/>
            <a:ext cx="85725" cy="146050"/>
          </a:xfrm>
          <a:prstGeom prst="rect">
            <a:avLst/>
          </a:prstGeom>
          <a:noFill/>
          <a:ln w="9525">
            <a:noFill/>
            <a:miter lim="800000"/>
            <a:headEnd/>
            <a:tailEnd/>
          </a:ln>
        </p:spPr>
        <p:txBody>
          <a:bodyPr wrap="none" lIns="0" tIns="0" rIns="0" bIns="0"/>
          <a:lstStyle/>
          <a:p>
            <a:pPr eaLnBrk="1" hangingPunct="1"/>
            <a:r>
              <a:rPr lang="ru-RU" sz="1100" b="1">
                <a:solidFill>
                  <a:srgbClr val="A6A6A6"/>
                </a:solidFill>
                <a:latin typeface="Arial" charset="0"/>
              </a:rPr>
              <a:t>1</a:t>
            </a:r>
          </a:p>
        </p:txBody>
      </p:sp>
      <p:sp>
        <p:nvSpPr>
          <p:cNvPr id="5" name="TextBox 4"/>
          <p:cNvSpPr txBox="1"/>
          <p:nvPr/>
        </p:nvSpPr>
        <p:spPr>
          <a:xfrm>
            <a:off x="198041" y="2388145"/>
            <a:ext cx="13045281" cy="3400931"/>
          </a:xfrm>
          <a:prstGeom prst="rect">
            <a:avLst/>
          </a:prstGeom>
          <a:noFill/>
        </p:spPr>
        <p:txBody>
          <a:bodyPr wrap="square" rtlCol="0">
            <a:spAutoFit/>
          </a:bodyPr>
          <a:lstStyle/>
          <a:p>
            <a:pPr marL="742950" indent="-742950" algn="just">
              <a:buFont typeface="+mj-lt"/>
              <a:buAutoNum type="arabicPeriod"/>
            </a:pPr>
            <a:r>
              <a:rPr lang="ru-RU" sz="4300" dirty="0" smtClean="0">
                <a:latin typeface="Times New Roman" pitchFamily="18" charset="0"/>
                <a:cs typeface="Times New Roman" pitchFamily="18" charset="0"/>
              </a:rPr>
              <a:t>Об особенностях введения федеральных основных образовательных программ (ФООП).</a:t>
            </a:r>
          </a:p>
          <a:p>
            <a:pPr marL="742950" indent="-742950" algn="just">
              <a:buFont typeface="+mj-lt"/>
              <a:buAutoNum type="arabicPeriod"/>
            </a:pPr>
            <a:r>
              <a:rPr lang="ru-RU" sz="4300" dirty="0" smtClean="0">
                <a:latin typeface="Times New Roman" pitchFamily="18" charset="0"/>
                <a:cs typeface="Times New Roman" pitchFamily="18" charset="0"/>
              </a:rPr>
              <a:t>Организация внеурочной деятельности в 2023-2024 учебном году.</a:t>
            </a:r>
          </a:p>
          <a:p>
            <a:pPr marL="742950" indent="-742950" algn="just">
              <a:buFont typeface="+mj-lt"/>
              <a:buAutoNum type="arabicPeriod"/>
            </a:pPr>
            <a:r>
              <a:rPr lang="ru-RU" sz="4300" dirty="0" smtClean="0">
                <a:latin typeface="Times New Roman" pitchFamily="18" charset="0"/>
                <a:cs typeface="Times New Roman" pitchFamily="18" charset="0"/>
              </a:rPr>
              <a:t>Школьная служба примирения (ШСП).</a:t>
            </a:r>
            <a:endParaRPr lang="ru-RU" sz="43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3714681" y="161237"/>
            <a:ext cx="6012000" cy="7200000"/>
            <a:chOff x="0" y="1"/>
            <a:chExt cx="5760000" cy="6827836"/>
          </a:xfrm>
        </p:grpSpPr>
        <p:pic>
          <p:nvPicPr>
            <p:cNvPr id="20482" name="Picture 2"/>
            <p:cNvPicPr>
              <a:picLocks noChangeAspect="1" noChangeArrowheads="1"/>
            </p:cNvPicPr>
            <p:nvPr/>
          </p:nvPicPr>
          <p:blipFill>
            <a:blip r:embed="rId2"/>
            <a:srcRect/>
            <a:stretch>
              <a:fillRect/>
            </a:stretch>
          </p:blipFill>
          <p:spPr bwMode="auto">
            <a:xfrm>
              <a:off x="0" y="1"/>
              <a:ext cx="5760000" cy="2858587"/>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0" y="2870524"/>
              <a:ext cx="5760000" cy="3957313"/>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516081" y="122237"/>
            <a:ext cx="5976000" cy="7452000"/>
            <a:chOff x="6415881" y="198437"/>
            <a:chExt cx="5791200" cy="7361238"/>
          </a:xfrm>
        </p:grpSpPr>
        <p:pic>
          <p:nvPicPr>
            <p:cNvPr id="20484" name="Picture 4"/>
            <p:cNvPicPr>
              <a:picLocks noChangeAspect="1" noChangeArrowheads="1"/>
            </p:cNvPicPr>
            <p:nvPr/>
          </p:nvPicPr>
          <p:blipFill>
            <a:blip r:embed="rId2"/>
            <a:srcRect/>
            <a:stretch>
              <a:fillRect/>
            </a:stretch>
          </p:blipFill>
          <p:spPr bwMode="auto">
            <a:xfrm>
              <a:off x="6415881" y="198437"/>
              <a:ext cx="5760000" cy="1724486"/>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a:srcRect/>
            <a:stretch>
              <a:fillRect/>
            </a:stretch>
          </p:blipFill>
          <p:spPr bwMode="auto">
            <a:xfrm>
              <a:off x="6447081" y="1965623"/>
              <a:ext cx="5760000" cy="5594052"/>
            </a:xfrm>
            <a:prstGeom prst="rect">
              <a:avLst/>
            </a:prstGeom>
            <a:noFill/>
            <a:ln w="9525">
              <a:noFill/>
              <a:miter lim="800000"/>
              <a:headEnd/>
              <a:tailEnd/>
            </a:ln>
            <a:effectLst/>
          </p:spPr>
        </p:pic>
      </p:grpSp>
      <p:grpSp>
        <p:nvGrpSpPr>
          <p:cNvPr id="10" name="Группа 9"/>
          <p:cNvGrpSpPr/>
          <p:nvPr/>
        </p:nvGrpSpPr>
        <p:grpSpPr>
          <a:xfrm>
            <a:off x="6644481" y="122237"/>
            <a:ext cx="6156000" cy="7452000"/>
            <a:chOff x="6644481" y="198437"/>
            <a:chExt cx="5976000" cy="8859151"/>
          </a:xfrm>
        </p:grpSpPr>
        <p:pic>
          <p:nvPicPr>
            <p:cNvPr id="21506" name="Picture 2"/>
            <p:cNvPicPr>
              <a:picLocks noChangeAspect="1" noChangeArrowheads="1"/>
            </p:cNvPicPr>
            <p:nvPr/>
          </p:nvPicPr>
          <p:blipFill>
            <a:blip r:embed="rId4"/>
            <a:srcRect/>
            <a:stretch>
              <a:fillRect/>
            </a:stretch>
          </p:blipFill>
          <p:spPr bwMode="auto">
            <a:xfrm>
              <a:off x="6644481" y="198437"/>
              <a:ext cx="5976000" cy="1585981"/>
            </a:xfrm>
            <a:prstGeom prst="rect">
              <a:avLst/>
            </a:prstGeom>
            <a:noFill/>
            <a:ln w="9525">
              <a:noFill/>
              <a:miter lim="800000"/>
              <a:headEnd/>
              <a:tailEnd/>
            </a:ln>
            <a:effectLst/>
          </p:spPr>
        </p:pic>
        <p:pic>
          <p:nvPicPr>
            <p:cNvPr id="21507" name="Picture 3"/>
            <p:cNvPicPr>
              <a:picLocks noChangeAspect="1" noChangeArrowheads="1"/>
            </p:cNvPicPr>
            <p:nvPr/>
          </p:nvPicPr>
          <p:blipFill>
            <a:blip r:embed="rId5"/>
            <a:srcRect/>
            <a:stretch>
              <a:fillRect/>
            </a:stretch>
          </p:blipFill>
          <p:spPr bwMode="auto">
            <a:xfrm>
              <a:off x="6644481" y="1798634"/>
              <a:ext cx="5976000" cy="7258954"/>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8" name="Rectangle 3"/>
          <p:cNvSpPr>
            <a:spLocks noChangeArrowheads="1"/>
          </p:cNvSpPr>
          <p:nvPr/>
        </p:nvSpPr>
        <p:spPr bwMode="auto">
          <a:xfrm>
            <a:off x="1386681" y="46037"/>
            <a:ext cx="2992438" cy="414338"/>
          </a:xfrm>
          <a:prstGeom prst="rect">
            <a:avLst/>
          </a:prstGeom>
          <a:noFill/>
          <a:ln w="9525">
            <a:noFill/>
            <a:miter lim="800000"/>
            <a:headEnd/>
            <a:tailEnd/>
          </a:ln>
        </p:spPr>
        <p:txBody>
          <a:bodyPr wrap="none" lIns="0" tIns="0" rIns="0" bIns="0"/>
          <a:lstStyle/>
          <a:p>
            <a:pPr eaLnBrk="1" hangingPunct="1"/>
            <a:r>
              <a:rPr lang="ru-RU" sz="4000" b="1" dirty="0">
                <a:solidFill>
                  <a:srgbClr val="010167"/>
                </a:solidFill>
                <a:effectLst>
                  <a:outerShdw blurRad="38100" dist="38100" dir="2700000" algn="tl">
                    <a:srgbClr val="000000">
                      <a:alpha val="43137"/>
                    </a:srgbClr>
                  </a:outerShdw>
                </a:effectLst>
                <a:latin typeface="Arial" charset="0"/>
              </a:rPr>
              <a:t>ФООП СОО</a:t>
            </a:r>
          </a:p>
        </p:txBody>
      </p:sp>
      <p:pic>
        <p:nvPicPr>
          <p:cNvPr id="6158" name="Picture 14"/>
          <p:cNvPicPr>
            <a:picLocks noChangeAspect="1" noChangeArrowheads="1"/>
          </p:cNvPicPr>
          <p:nvPr/>
        </p:nvPicPr>
        <p:blipFill>
          <a:blip r:embed="rId2"/>
          <a:srcRect l="2263" r="5651"/>
          <a:stretch>
            <a:fillRect/>
          </a:stretch>
        </p:blipFill>
        <p:spPr bwMode="auto">
          <a:xfrm>
            <a:off x="5745163" y="0"/>
            <a:ext cx="7696200" cy="7559676"/>
          </a:xfrm>
          <a:prstGeom prst="rect">
            <a:avLst/>
          </a:prstGeom>
          <a:noFill/>
          <a:ln w="9525">
            <a:noFill/>
            <a:miter lim="800000"/>
            <a:headEnd/>
            <a:tailEnd/>
          </a:ln>
          <a:effectLst/>
        </p:spPr>
      </p:pic>
      <p:pic>
        <p:nvPicPr>
          <p:cNvPr id="6159" name="Picture 15"/>
          <p:cNvPicPr>
            <a:picLocks noChangeAspect="1" noChangeArrowheads="1"/>
          </p:cNvPicPr>
          <p:nvPr/>
        </p:nvPicPr>
        <p:blipFill>
          <a:blip r:embed="rId3"/>
          <a:srcRect l="2908" r="1842"/>
          <a:stretch>
            <a:fillRect/>
          </a:stretch>
        </p:blipFill>
        <p:spPr bwMode="auto">
          <a:xfrm>
            <a:off x="167481" y="655637"/>
            <a:ext cx="5486400" cy="675055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94866" y="46037"/>
            <a:ext cx="13051631" cy="5975350"/>
          </a:xfrm>
          <a:prstGeom prst="rect">
            <a:avLst/>
          </a:prstGeom>
        </p:spPr>
        <p:txBody>
          <a:bodyPr lIns="0" tIns="0" rIns="0" bIns="0"/>
          <a:lstStyle/>
          <a:p>
            <a:pPr algn="ctr" eaLnBrk="1" fontAlgn="auto" hangingPunct="1">
              <a:spcBef>
                <a:spcPts val="0"/>
              </a:spcBef>
              <a:spcAft>
                <a:spcPts val="630"/>
              </a:spcAft>
              <a:defRPr/>
            </a:pPr>
            <a:r>
              <a:rPr lang="ru" sz="1900" b="1" cap="small" dirty="0">
                <a:latin typeface="Arial"/>
              </a:rPr>
              <a:t>федеральный учебный план</a:t>
            </a:r>
          </a:p>
          <a:p>
            <a:pPr algn="ctr" eaLnBrk="1" fontAlgn="auto" hangingPunct="1">
              <a:spcBef>
                <a:spcPts val="0"/>
              </a:spcBef>
              <a:spcAft>
                <a:spcPts val="1050"/>
              </a:spcAft>
              <a:defRPr/>
            </a:pPr>
            <a:r>
              <a:rPr lang="ru" sz="2200" b="1" dirty="0">
                <a:latin typeface="Arial"/>
              </a:rPr>
              <a:t>(19 вариантов)</a:t>
            </a: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технологический профиль (математика (У) и физика (У))</a:t>
            </a: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технологический </a:t>
            </a:r>
            <a:r>
              <a:rPr lang="ru" sz="1500" dirty="0">
                <a:latin typeface="Arial"/>
              </a:rPr>
              <a:t>профиль (математика (У) и информатика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естественно-научный профиль (химия (У) и биология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(обществознание (У) и литература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(иностранный язык (У) и литература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(история (У) и литература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(обществознание (У) и история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(иностранный язык (У) и история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гуманитарный профиль (обществознание (У) и иностранный язык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социально-экономический профиль (математика (У) и обществознание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социально-экономический профиль (математика (У), география (У), обществознание (У))</a:t>
            </a:r>
          </a:p>
          <a:p>
            <a:pPr marL="342900" indent="-342900" algn="just" eaLnBrk="1" fontAlgn="auto" hangingPunct="1">
              <a:lnSpc>
                <a:spcPct val="150000"/>
              </a:lnSpc>
              <a:spcBef>
                <a:spcPts val="0"/>
              </a:spcBef>
              <a:spcAft>
                <a:spcPts val="0"/>
              </a:spcAft>
              <a:buFont typeface="+mj-lt"/>
              <a:buAutoNum type="arabicPeriod"/>
              <a:defRPr/>
            </a:pPr>
            <a:r>
              <a:rPr lang="ru" sz="1500" dirty="0">
                <a:latin typeface="Arial"/>
              </a:rPr>
              <a:t>социально-экономический профиль (география (У) и обществознание (У))</a:t>
            </a: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универсальный профиль (2 учебных предмета (У) определяет ОО)</a:t>
            </a: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технологический </a:t>
            </a:r>
            <a:r>
              <a:rPr lang="ru" sz="1500" dirty="0">
                <a:latin typeface="Arial"/>
              </a:rPr>
              <a:t>профиль с изучением родного языка/родной литературы (математика (У) и физика (У)) </a:t>
            </a:r>
            <a:endParaRPr lang="ru" sz="1500" dirty="0" smtClean="0">
              <a:latin typeface="Arial"/>
            </a:endParaRPr>
          </a:p>
          <a:p>
            <a:pPr marL="342900" indent="-342900" algn="just" eaLnBrk="1" fontAlgn="auto" hangingPunct="1">
              <a:lnSpc>
                <a:spcPct val="150000"/>
              </a:lnSpc>
              <a:spcBef>
                <a:spcPts val="0"/>
              </a:spcBef>
              <a:spcAft>
                <a:spcPts val="0"/>
              </a:spcAft>
              <a:buFont typeface="+mj-lt"/>
              <a:buAutoNum type="arabicPeriod"/>
              <a:defRPr/>
            </a:pPr>
            <a:r>
              <a:rPr lang="ru-RU" sz="1500" dirty="0" smtClean="0">
                <a:latin typeface="Arial"/>
              </a:rPr>
              <a:t>т</a:t>
            </a:r>
            <a:r>
              <a:rPr lang="ru" sz="1500" dirty="0" smtClean="0">
                <a:latin typeface="Arial"/>
              </a:rPr>
              <a:t>ехнологический профиль </a:t>
            </a:r>
            <a:r>
              <a:rPr lang="ru" sz="1500" dirty="0">
                <a:latin typeface="Arial"/>
              </a:rPr>
              <a:t>с изучением родного языка/родной литературы(математика (У) и информатика (У)) </a:t>
            </a:r>
            <a:endParaRPr lang="ru" sz="1500" dirty="0" smtClean="0">
              <a:latin typeface="Arial"/>
            </a:endParaRP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естественно-научный </a:t>
            </a:r>
            <a:r>
              <a:rPr lang="ru" sz="1500" dirty="0">
                <a:latin typeface="Arial"/>
              </a:rPr>
              <a:t>профиль с изучением родного языка/родной литературы (химия (У) и биология (У)) </a:t>
            </a:r>
            <a:endParaRPr lang="ru" sz="1500" dirty="0" smtClean="0">
              <a:latin typeface="Arial"/>
            </a:endParaRP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социально-экономический </a:t>
            </a:r>
            <a:r>
              <a:rPr lang="ru" sz="1500" dirty="0">
                <a:latin typeface="Arial"/>
              </a:rPr>
              <a:t>профиль с изучением родного языка/родной литературы (математика (У) и обществознание (У)) </a:t>
            </a:r>
            <a:endParaRPr lang="ru" sz="1500" dirty="0" smtClean="0">
              <a:latin typeface="Arial"/>
            </a:endParaRP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гуманитарный </a:t>
            </a:r>
            <a:r>
              <a:rPr lang="ru" sz="1500" dirty="0">
                <a:latin typeface="Arial"/>
              </a:rPr>
              <a:t>профиль с изучением родного языка/родной литературы (обществознание (У) и литература (У)) </a:t>
            </a:r>
            <a:endParaRPr lang="ru" sz="1500" dirty="0" smtClean="0">
              <a:latin typeface="Arial"/>
            </a:endParaRPr>
          </a:p>
          <a:p>
            <a:pPr marL="342900" indent="-342900" algn="just" eaLnBrk="1" fontAlgn="auto" hangingPunct="1">
              <a:lnSpc>
                <a:spcPct val="150000"/>
              </a:lnSpc>
              <a:spcBef>
                <a:spcPts val="0"/>
              </a:spcBef>
              <a:spcAft>
                <a:spcPts val="0"/>
              </a:spcAft>
              <a:buFont typeface="+mj-lt"/>
              <a:buAutoNum type="arabicPeriod"/>
              <a:defRPr/>
            </a:pPr>
            <a:r>
              <a:rPr lang="ru" sz="1500" dirty="0" smtClean="0">
                <a:latin typeface="Arial"/>
              </a:rPr>
              <a:t>универсальный </a:t>
            </a:r>
            <a:r>
              <a:rPr lang="ru" sz="1500" dirty="0">
                <a:latin typeface="Arial"/>
              </a:rPr>
              <a:t>профиль с изучением родного языка/родной литературы (2 учебных предмета (У) определяет ОО)</a:t>
            </a:r>
          </a:p>
        </p:txBody>
      </p:sp>
      <p:sp>
        <p:nvSpPr>
          <p:cNvPr id="12292" name="Rectangle 3"/>
          <p:cNvSpPr>
            <a:spLocks noChangeArrowheads="1"/>
          </p:cNvSpPr>
          <p:nvPr/>
        </p:nvSpPr>
        <p:spPr bwMode="auto">
          <a:xfrm>
            <a:off x="167481" y="173037"/>
            <a:ext cx="2992437" cy="482600"/>
          </a:xfrm>
          <a:prstGeom prst="rect">
            <a:avLst/>
          </a:prstGeom>
          <a:noFill/>
          <a:ln w="9525">
            <a:noFill/>
            <a:miter lim="800000"/>
            <a:headEnd/>
            <a:tailEnd/>
          </a:ln>
        </p:spPr>
        <p:txBody>
          <a:bodyPr wrap="none" lIns="0" tIns="0" rIns="0" bIns="0"/>
          <a:lstStyle/>
          <a:p>
            <a:pPr algn="ctr" eaLnBrk="1" hangingPunct="1"/>
            <a:r>
              <a:rPr lang="ru-RU" sz="4000" b="1" dirty="0">
                <a:solidFill>
                  <a:srgbClr val="010167"/>
                </a:solidFill>
                <a:effectLst>
                  <a:outerShdw blurRad="38100" dist="38100" dir="2700000" algn="tl">
                    <a:srgbClr val="000000">
                      <a:alpha val="43137"/>
                    </a:srgbClr>
                  </a:outerShdw>
                </a:effectLst>
                <a:latin typeface="Arial" charset="0"/>
              </a:rPr>
              <a:t>ФООП СОО</a:t>
            </a:r>
          </a:p>
        </p:txBody>
      </p:sp>
      <p:sp>
        <p:nvSpPr>
          <p:cNvPr id="12294" name="Rectangle 5"/>
          <p:cNvSpPr>
            <a:spLocks noChangeArrowheads="1"/>
          </p:cNvSpPr>
          <p:nvPr/>
        </p:nvSpPr>
        <p:spPr bwMode="auto">
          <a:xfrm>
            <a:off x="12930188" y="7138988"/>
            <a:ext cx="188912" cy="146050"/>
          </a:xfrm>
          <a:prstGeom prst="rect">
            <a:avLst/>
          </a:prstGeom>
          <a:noFill/>
          <a:ln w="9525">
            <a:noFill/>
            <a:miter lim="800000"/>
            <a:headEnd/>
            <a:tailEnd/>
          </a:ln>
        </p:spPr>
        <p:txBody>
          <a:bodyPr wrap="none" lIns="0" tIns="0" rIns="0" bIns="0"/>
          <a:lstStyle/>
          <a:p>
            <a:pPr eaLnBrk="1" hangingPunct="1"/>
            <a:r>
              <a:rPr lang="ru-RU" sz="1100" b="1">
                <a:solidFill>
                  <a:srgbClr val="A6A6A6"/>
                </a:solidFill>
                <a:latin typeface="Arial" charset="0"/>
              </a:rPr>
              <a:t>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732081" y="61637"/>
            <a:ext cx="11977200" cy="7452000"/>
            <a:chOff x="1144281" y="61637"/>
            <a:chExt cx="11977200" cy="7452000"/>
          </a:xfrm>
        </p:grpSpPr>
        <p:grpSp>
          <p:nvGrpSpPr>
            <p:cNvPr id="5" name="Группа 4"/>
            <p:cNvGrpSpPr/>
            <p:nvPr/>
          </p:nvGrpSpPr>
          <p:grpSpPr>
            <a:xfrm>
              <a:off x="1144281" y="61637"/>
              <a:ext cx="5760000" cy="7452000"/>
              <a:chOff x="0" y="0"/>
              <a:chExt cx="5760000" cy="9679750"/>
            </a:xfrm>
          </p:grpSpPr>
          <p:pic>
            <p:nvPicPr>
              <p:cNvPr id="22530" name="Picture 2"/>
              <p:cNvPicPr>
                <a:picLocks noChangeAspect="1" noChangeArrowheads="1"/>
              </p:cNvPicPr>
              <p:nvPr/>
            </p:nvPicPr>
            <p:blipFill>
              <a:blip r:embed="rId3"/>
              <a:srcRect/>
              <a:stretch>
                <a:fillRect/>
              </a:stretch>
            </p:blipFill>
            <p:spPr bwMode="auto">
              <a:xfrm>
                <a:off x="0" y="0"/>
                <a:ext cx="5760000" cy="290048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r="2646"/>
              <a:stretch>
                <a:fillRect/>
              </a:stretch>
            </p:blipFill>
            <p:spPr bwMode="auto">
              <a:xfrm>
                <a:off x="45000" y="2941637"/>
                <a:ext cx="5607600" cy="6738113"/>
              </a:xfrm>
              <a:prstGeom prst="rect">
                <a:avLst/>
              </a:prstGeom>
              <a:noFill/>
              <a:ln w="9525">
                <a:noFill/>
                <a:miter lim="800000"/>
                <a:headEnd/>
                <a:tailEnd/>
              </a:ln>
              <a:effectLst/>
            </p:spPr>
          </p:pic>
        </p:grpSp>
        <p:grpSp>
          <p:nvGrpSpPr>
            <p:cNvPr id="8" name="Группа 7"/>
            <p:cNvGrpSpPr/>
            <p:nvPr/>
          </p:nvGrpSpPr>
          <p:grpSpPr>
            <a:xfrm>
              <a:off x="7361481" y="122237"/>
              <a:ext cx="5760000" cy="7380000"/>
              <a:chOff x="6568281" y="274637"/>
              <a:chExt cx="5760000" cy="10484541"/>
            </a:xfrm>
          </p:grpSpPr>
          <p:pic>
            <p:nvPicPr>
              <p:cNvPr id="22533" name="Picture 5"/>
              <p:cNvPicPr>
                <a:picLocks noChangeAspect="1" noChangeArrowheads="1"/>
              </p:cNvPicPr>
              <p:nvPr/>
            </p:nvPicPr>
            <p:blipFill>
              <a:blip r:embed="rId5"/>
              <a:srcRect/>
              <a:stretch>
                <a:fillRect/>
              </a:stretch>
            </p:blipFill>
            <p:spPr bwMode="auto">
              <a:xfrm>
                <a:off x="6568281" y="274637"/>
                <a:ext cx="5760000" cy="6390657"/>
              </a:xfrm>
              <a:prstGeom prst="rect">
                <a:avLst/>
              </a:prstGeom>
              <a:noFill/>
              <a:ln w="9525">
                <a:noFill/>
                <a:miter lim="800000"/>
                <a:headEnd/>
                <a:tailEnd/>
              </a:ln>
              <a:effectLst/>
            </p:spPr>
          </p:pic>
          <p:pic>
            <p:nvPicPr>
              <p:cNvPr id="22534" name="Picture 6"/>
              <p:cNvPicPr>
                <a:picLocks noChangeAspect="1" noChangeArrowheads="1"/>
              </p:cNvPicPr>
              <p:nvPr/>
            </p:nvPicPr>
            <p:blipFill>
              <a:blip r:embed="rId6"/>
              <a:srcRect/>
              <a:stretch>
                <a:fillRect/>
              </a:stretch>
            </p:blipFill>
            <p:spPr bwMode="auto">
              <a:xfrm>
                <a:off x="6568281" y="6751637"/>
                <a:ext cx="5760000" cy="4007541"/>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3752056" y="212725"/>
            <a:ext cx="5937250" cy="488950"/>
          </a:xfrm>
          <a:prstGeom prst="rect">
            <a:avLst/>
          </a:prstGeom>
          <a:noFill/>
          <a:ln w="9525">
            <a:noFill/>
            <a:miter lim="800000"/>
            <a:headEnd/>
            <a:tailEnd/>
          </a:ln>
        </p:spPr>
        <p:txBody>
          <a:bodyPr wrap="none" lIns="0" tIns="0" rIns="0" bIns="0"/>
          <a:lstStyle/>
          <a:p>
            <a:pPr algn="ctr" eaLnBrk="1" hangingPunct="1"/>
            <a:r>
              <a:rPr lang="ru-RU" sz="4000" b="1" dirty="0">
                <a:solidFill>
                  <a:srgbClr val="010167"/>
                </a:solidFill>
                <a:effectLst>
                  <a:outerShdw blurRad="38100" dist="38100" dir="2700000" algn="tl">
                    <a:srgbClr val="000000">
                      <a:alpha val="43137"/>
                    </a:srgbClr>
                  </a:outerShdw>
                </a:effectLst>
                <a:latin typeface="Arial" charset="0"/>
              </a:rPr>
              <a:t>ФООП НОО, ООО, СОО</a:t>
            </a:r>
          </a:p>
        </p:txBody>
      </p:sp>
      <p:sp>
        <p:nvSpPr>
          <p:cNvPr id="4" name="Rectangle 3"/>
          <p:cNvSpPr/>
          <p:nvPr/>
        </p:nvSpPr>
        <p:spPr>
          <a:xfrm>
            <a:off x="295672" y="1036637"/>
            <a:ext cx="12850018" cy="5691188"/>
          </a:xfrm>
          <a:prstGeom prst="rect">
            <a:avLst/>
          </a:prstGeom>
        </p:spPr>
        <p:txBody>
          <a:bodyPr lIns="0" tIns="0" rIns="0" bIns="0"/>
          <a:lstStyle/>
          <a:p>
            <a:pPr algn="ctr" eaLnBrk="1" hangingPunct="1">
              <a:spcAft>
                <a:spcPts val="3150"/>
              </a:spcAft>
            </a:pPr>
            <a:r>
              <a:rPr lang="ru-RU" sz="2400" b="1" dirty="0">
                <a:solidFill>
                  <a:srgbClr val="558FD4"/>
                </a:solidFill>
                <a:latin typeface="Times New Roman" pitchFamily="18" charset="0"/>
                <a:cs typeface="Times New Roman" pitchFamily="18" charset="0"/>
              </a:rPr>
              <a:t>ФЕДЕРАЛЬНЫЙ КАЛЕНДАРНЫЙ УЧЕБНЫЙ ГРАФИК</a:t>
            </a:r>
          </a:p>
          <a:p>
            <a:pPr marL="266700" indent="-266700" eaLnBrk="1" hangingPunct="1">
              <a:buFont typeface="Wingdings" pitchFamily="2" charset="2"/>
              <a:buChar char="ü"/>
            </a:pPr>
            <a:r>
              <a:rPr lang="ru-RU" sz="2800" dirty="0" smtClean="0">
                <a:latin typeface="Times New Roman" pitchFamily="18" charset="0"/>
                <a:cs typeface="Times New Roman" pitchFamily="18" charset="0"/>
              </a:rPr>
              <a:t>Организация </a:t>
            </a:r>
            <a:r>
              <a:rPr lang="ru-RU" sz="2800" dirty="0">
                <a:latin typeface="Times New Roman" pitchFamily="18" charset="0"/>
                <a:cs typeface="Times New Roman" pitchFamily="18" charset="0"/>
              </a:rPr>
              <a:t>образовательной деятельности - по учебным четвертям.</a:t>
            </a:r>
          </a:p>
          <a:p>
            <a:pPr marL="266700" indent="-266700" eaLnBrk="1" hangingPunct="1">
              <a:buFont typeface="Wingdings" pitchFamily="2" charset="2"/>
              <a:buChar char="ü"/>
            </a:pPr>
            <a:r>
              <a:rPr lang="ru-RU" sz="2800" dirty="0" smtClean="0">
                <a:latin typeface="Times New Roman" pitchFamily="18" charset="0"/>
                <a:cs typeface="Times New Roman" pitchFamily="18" charset="0"/>
              </a:rPr>
              <a:t>Продолжительность </a:t>
            </a:r>
            <a:r>
              <a:rPr lang="ru-RU" sz="2800" dirty="0">
                <a:latin typeface="Times New Roman" pitchFamily="18" charset="0"/>
                <a:cs typeface="Times New Roman" pitchFamily="18" charset="0"/>
              </a:rPr>
              <a:t>учебного года — 34 недели, в 1 классе — 33 недели.</a:t>
            </a:r>
          </a:p>
          <a:p>
            <a:pPr marL="266700" indent="-266700" eaLnBrk="1" hangingPunct="1">
              <a:buFont typeface="Wingdings" pitchFamily="2" charset="2"/>
              <a:buChar char="ü"/>
            </a:pPr>
            <a:r>
              <a:rPr lang="ru-RU" sz="2800" dirty="0" smtClean="0">
                <a:latin typeface="Times New Roman" pitchFamily="18" charset="0"/>
                <a:cs typeface="Times New Roman" pitchFamily="18" charset="0"/>
              </a:rPr>
              <a:t>Учебный </a:t>
            </a:r>
            <a:r>
              <a:rPr lang="ru-RU" sz="2800" dirty="0">
                <a:latin typeface="Times New Roman" pitchFamily="18" charset="0"/>
                <a:cs typeface="Times New Roman" pitchFamily="18" charset="0"/>
              </a:rPr>
              <a:t>год начинается 1 сентября, заканчивается 20 мая.</a:t>
            </a:r>
          </a:p>
          <a:p>
            <a:pPr marL="266700" indent="-266700" eaLnBrk="1" hangingPunct="1">
              <a:buFont typeface="Wingdings" pitchFamily="2" charset="2"/>
              <a:buChar char="ü"/>
            </a:pPr>
            <a:r>
              <a:rPr lang="ru-RU" sz="2800" dirty="0" smtClean="0">
                <a:latin typeface="Times New Roman" pitchFamily="18" charset="0"/>
                <a:cs typeface="Times New Roman" pitchFamily="18" charset="0"/>
              </a:rPr>
              <a:t>Продолжительность </a:t>
            </a:r>
            <a:r>
              <a:rPr lang="ru-RU" sz="2800" dirty="0">
                <a:latin typeface="Times New Roman" pitchFamily="18" charset="0"/>
                <a:cs typeface="Times New Roman" pitchFamily="18" charset="0"/>
              </a:rPr>
              <a:t>учебных четвертей:</a:t>
            </a:r>
          </a:p>
          <a:p>
            <a:pPr marL="266700" algn="just" eaLnBrk="1" hangingPunct="1"/>
            <a:r>
              <a:rPr lang="ru-RU" sz="2800" dirty="0" smtClean="0">
                <a:latin typeface="Times New Roman" pitchFamily="18" charset="0"/>
                <a:cs typeface="Times New Roman" pitchFamily="18" charset="0"/>
              </a:rPr>
              <a:t>I четверть </a:t>
            </a:r>
            <a:r>
              <a:rPr lang="ru-RU" sz="2800" dirty="0">
                <a:latin typeface="Times New Roman" pitchFamily="18" charset="0"/>
                <a:cs typeface="Times New Roman" pitchFamily="18" charset="0"/>
              </a:rPr>
              <a:t>- 8 учебных </a:t>
            </a:r>
            <a:r>
              <a:rPr lang="ru-RU" sz="2800" dirty="0" smtClean="0">
                <a:latin typeface="Times New Roman" pitchFamily="18" charset="0"/>
                <a:cs typeface="Times New Roman" pitchFamily="18" charset="0"/>
              </a:rPr>
              <a:t>недель;</a:t>
            </a:r>
          </a:p>
          <a:p>
            <a:pPr marL="266700" algn="just" eaLnBrk="1" hangingPunct="1"/>
            <a:r>
              <a:rPr lang="ru-RU" sz="2800" dirty="0" smtClean="0">
                <a:latin typeface="Times New Roman" pitchFamily="18" charset="0"/>
                <a:cs typeface="Times New Roman" pitchFamily="18" charset="0"/>
              </a:rPr>
              <a:t>II четверть </a:t>
            </a:r>
            <a:r>
              <a:rPr lang="ru-RU" sz="2800" dirty="0">
                <a:latin typeface="Times New Roman" pitchFamily="18" charset="0"/>
                <a:cs typeface="Times New Roman" pitchFamily="18" charset="0"/>
              </a:rPr>
              <a:t>- 8 учебных </a:t>
            </a:r>
            <a:r>
              <a:rPr lang="ru-RU" sz="2800" dirty="0" smtClean="0">
                <a:latin typeface="Times New Roman" pitchFamily="18" charset="0"/>
                <a:cs typeface="Times New Roman" pitchFamily="18" charset="0"/>
              </a:rPr>
              <a:t>недель;</a:t>
            </a:r>
          </a:p>
          <a:p>
            <a:pPr marL="266700" algn="just" eaLnBrk="1" hangingPunct="1"/>
            <a:r>
              <a:rPr lang="ru-RU" sz="2800" dirty="0" smtClean="0">
                <a:latin typeface="Times New Roman" pitchFamily="18" charset="0"/>
                <a:cs typeface="Times New Roman" pitchFamily="18" charset="0"/>
              </a:rPr>
              <a:t>III четверть </a:t>
            </a:r>
            <a:r>
              <a:rPr lang="ru-RU" sz="2800" dirty="0">
                <a:latin typeface="Times New Roman" pitchFamily="18" charset="0"/>
                <a:cs typeface="Times New Roman" pitchFamily="18" charset="0"/>
              </a:rPr>
              <a:t>- 10 учебных недель (для 2-11 </a:t>
            </a:r>
            <a:r>
              <a:rPr lang="ru-RU" sz="2800" dirty="0" err="1">
                <a:latin typeface="Times New Roman" pitchFamily="18" charset="0"/>
                <a:cs typeface="Times New Roman" pitchFamily="18" charset="0"/>
              </a:rPr>
              <a:t>кл</a:t>
            </a:r>
            <a:r>
              <a:rPr lang="ru-RU" sz="2800" dirty="0">
                <a:latin typeface="Times New Roman" pitchFamily="18" charset="0"/>
                <a:cs typeface="Times New Roman" pitchFamily="18" charset="0"/>
              </a:rPr>
              <a:t>.), 9 учебных недель (для 1 </a:t>
            </a:r>
            <a:r>
              <a:rPr lang="ru-RU" sz="2800" dirty="0" err="1">
                <a:latin typeface="Times New Roman" pitchFamily="18" charset="0"/>
                <a:cs typeface="Times New Roman" pitchFamily="18" charset="0"/>
              </a:rPr>
              <a:t>кл</a:t>
            </a:r>
            <a:r>
              <a:rPr lang="ru-RU" sz="2800" dirty="0" smtClean="0">
                <a:latin typeface="Times New Roman" pitchFamily="18" charset="0"/>
                <a:cs typeface="Times New Roman" pitchFamily="18" charset="0"/>
              </a:rPr>
              <a:t>.);</a:t>
            </a:r>
          </a:p>
          <a:p>
            <a:pPr marL="266700" algn="just" eaLnBrk="1" hangingPunct="1"/>
            <a:r>
              <a:rPr lang="ru-RU" sz="2800" dirty="0" smtClean="0">
                <a:latin typeface="Times New Roman" pitchFamily="18" charset="0"/>
                <a:cs typeface="Times New Roman" pitchFamily="18" charset="0"/>
              </a:rPr>
              <a:t>IV четверть </a:t>
            </a:r>
            <a:r>
              <a:rPr lang="ru-RU" sz="2800" dirty="0">
                <a:latin typeface="Times New Roman" pitchFamily="18" charset="0"/>
                <a:cs typeface="Times New Roman" pitchFamily="18" charset="0"/>
              </a:rPr>
              <a:t>- 8 учебных недель.</a:t>
            </a:r>
          </a:p>
          <a:p>
            <a:pPr marL="266700" indent="-266700" eaLnBrk="1" hangingPunct="1">
              <a:buFont typeface="Wingdings" pitchFamily="2" charset="2"/>
              <a:buChar char="ü"/>
            </a:pPr>
            <a:r>
              <a:rPr lang="ru-RU" sz="2800" dirty="0" smtClean="0">
                <a:latin typeface="Times New Roman" pitchFamily="18" charset="0"/>
                <a:cs typeface="Times New Roman" pitchFamily="18" charset="0"/>
              </a:rPr>
              <a:t>Продолжительность </a:t>
            </a:r>
            <a:r>
              <a:rPr lang="ru-RU" sz="2800" dirty="0">
                <a:latin typeface="Times New Roman" pitchFamily="18" charset="0"/>
                <a:cs typeface="Times New Roman" pitchFamily="18" charset="0"/>
              </a:rPr>
              <a:t>каникул :</a:t>
            </a:r>
          </a:p>
          <a:p>
            <a:pPr marL="266700" eaLnBrk="1" hangingPunct="1"/>
            <a:r>
              <a:rPr lang="ru-RU" sz="2800" dirty="0">
                <a:latin typeface="Times New Roman" pitchFamily="18" charset="0"/>
                <a:cs typeface="Times New Roman" pitchFamily="18" charset="0"/>
              </a:rPr>
              <a:t>по окончании </a:t>
            </a:r>
            <a:r>
              <a:rPr lang="en-US" sz="2800" dirty="0">
                <a:latin typeface="Times New Roman" pitchFamily="18" charset="0"/>
                <a:cs typeface="Times New Roman" pitchFamily="18" charset="0"/>
              </a:rPr>
              <a:t>I, </a:t>
            </a:r>
            <a:r>
              <a:rPr lang="ru-RU" sz="2800" dirty="0">
                <a:latin typeface="Times New Roman" pitchFamily="18" charset="0"/>
                <a:cs typeface="Times New Roman" pitchFamily="18" charset="0"/>
              </a:rPr>
              <a:t>II, III четверти - 9 календарных </a:t>
            </a:r>
            <a:r>
              <a:rPr lang="ru-RU" sz="2800" dirty="0" smtClean="0">
                <a:latin typeface="Times New Roman" pitchFamily="18" charset="0"/>
                <a:cs typeface="Times New Roman" pitchFamily="18" charset="0"/>
              </a:rPr>
              <a:t>дней; </a:t>
            </a:r>
          </a:p>
          <a:p>
            <a:pPr marL="266700" eaLnBrk="1" hangingPunct="1"/>
            <a:r>
              <a:rPr lang="ru-RU" sz="2800" dirty="0" smtClean="0">
                <a:latin typeface="Times New Roman" pitchFamily="18" charset="0"/>
                <a:cs typeface="Times New Roman" pitchFamily="18" charset="0"/>
              </a:rPr>
              <a:t>дополнительные </a:t>
            </a:r>
            <a:r>
              <a:rPr lang="ru-RU" sz="2800" dirty="0">
                <a:latin typeface="Times New Roman" pitchFamily="18" charset="0"/>
                <a:cs typeface="Times New Roman" pitchFamily="18" charset="0"/>
              </a:rPr>
              <a:t>каникулы - 9 календарных дней (для 1 </a:t>
            </a:r>
            <a:r>
              <a:rPr lang="ru-RU" sz="2800" dirty="0" err="1">
                <a:latin typeface="Times New Roman" pitchFamily="18" charset="0"/>
                <a:cs typeface="Times New Roman" pitchFamily="18" charset="0"/>
              </a:rPr>
              <a:t>кл</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marL="266700" eaLnBrk="1" hangingPunct="1"/>
            <a:r>
              <a:rPr lang="ru-RU" sz="2800" dirty="0" smtClean="0">
                <a:latin typeface="Times New Roman" pitchFamily="18" charset="0"/>
                <a:cs typeface="Times New Roman" pitchFamily="18" charset="0"/>
              </a:rPr>
              <a:t>по </a:t>
            </a:r>
            <a:r>
              <a:rPr lang="ru-RU" sz="2800" dirty="0">
                <a:latin typeface="Times New Roman" pitchFamily="18" charset="0"/>
                <a:cs typeface="Times New Roman" pitchFamily="18" charset="0"/>
              </a:rPr>
              <a:t>окончании учебного года (летние каникулы) - не менее 8 недель.</a:t>
            </a:r>
          </a:p>
        </p:txBody>
      </p:sp>
      <p:sp>
        <p:nvSpPr>
          <p:cNvPr id="13317" name="Rectangle 4"/>
          <p:cNvSpPr>
            <a:spLocks noChangeArrowheads="1"/>
          </p:cNvSpPr>
          <p:nvPr/>
        </p:nvSpPr>
        <p:spPr bwMode="auto">
          <a:xfrm>
            <a:off x="12930188" y="7138988"/>
            <a:ext cx="188912" cy="146050"/>
          </a:xfrm>
          <a:prstGeom prst="rect">
            <a:avLst/>
          </a:prstGeom>
          <a:noFill/>
          <a:ln w="9525">
            <a:noFill/>
            <a:miter lim="800000"/>
            <a:headEnd/>
            <a:tailEnd/>
          </a:ln>
        </p:spPr>
        <p:txBody>
          <a:bodyPr wrap="none" lIns="0" tIns="0" rIns="0" bIns="0"/>
          <a:lstStyle/>
          <a:p>
            <a:pPr eaLnBrk="1" hangingPunct="1"/>
            <a:r>
              <a:rPr lang="ru-RU" sz="1100" b="1">
                <a:solidFill>
                  <a:srgbClr val="A6A6A6"/>
                </a:solidFill>
                <a:latin typeface="Arial" charset="0"/>
              </a:rPr>
              <a:t>13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p:cNvPicPr>
          <p:nvPr/>
        </p:nvPicPr>
        <p:blipFill>
          <a:blip r:embed="rId2"/>
          <a:srcRect/>
          <a:stretch>
            <a:fillRect/>
          </a:stretch>
        </p:blipFill>
        <p:spPr bwMode="auto">
          <a:xfrm>
            <a:off x="1412875" y="771525"/>
            <a:ext cx="10615613" cy="5870575"/>
          </a:xfrm>
          <a:prstGeom prst="rect">
            <a:avLst/>
          </a:prstGeom>
          <a:noFill/>
          <a:ln w="9525">
            <a:noFill/>
            <a:miter lim="800000"/>
            <a:headEnd/>
            <a:tailEnd/>
          </a:ln>
        </p:spPr>
      </p:pic>
      <p:sp>
        <p:nvSpPr>
          <p:cNvPr id="8196" name="Rectangle 3"/>
          <p:cNvSpPr>
            <a:spLocks noChangeArrowheads="1"/>
          </p:cNvSpPr>
          <p:nvPr/>
        </p:nvSpPr>
        <p:spPr bwMode="auto">
          <a:xfrm>
            <a:off x="1079500" y="298450"/>
            <a:ext cx="11264900" cy="307975"/>
          </a:xfrm>
          <a:prstGeom prst="rect">
            <a:avLst/>
          </a:prstGeom>
          <a:noFill/>
          <a:ln w="9525">
            <a:noFill/>
            <a:miter lim="800000"/>
            <a:headEnd/>
            <a:tailEnd/>
          </a:ln>
        </p:spPr>
        <p:txBody>
          <a:bodyPr wrap="none" lIns="0" tIns="0" rIns="0" bIns="0"/>
          <a:lstStyle/>
          <a:p>
            <a:pPr algn="ctr" eaLnBrk="1" hangingPunct="1"/>
            <a:r>
              <a:rPr lang="ru-RU" sz="1900" b="1" dirty="0">
                <a:solidFill>
                  <a:srgbClr val="31356E"/>
                </a:solidFill>
                <a:effectLst>
                  <a:outerShdw blurRad="38100" dist="38100" dir="2700000" algn="tl">
                    <a:srgbClr val="000000">
                      <a:alpha val="43137"/>
                    </a:srgbClr>
                  </a:outerShdw>
                </a:effectLst>
                <a:latin typeface="Arial" charset="0"/>
              </a:rPr>
              <a:t>ФЕДЕРАЛЬНЫЕ ОСНОВНЫЕ ОБЩЕОБРАЗОВАТЕЛЬНЫЕ ПРОГРАММЫ</a:t>
            </a:r>
          </a:p>
        </p:txBody>
      </p:sp>
      <p:sp>
        <p:nvSpPr>
          <p:cNvPr id="8197" name="Rectangle 4"/>
          <p:cNvSpPr>
            <a:spLocks noChangeArrowheads="1"/>
          </p:cNvSpPr>
          <p:nvPr/>
        </p:nvSpPr>
        <p:spPr bwMode="auto">
          <a:xfrm>
            <a:off x="1816100" y="6659563"/>
            <a:ext cx="8967788" cy="390525"/>
          </a:xfrm>
          <a:prstGeom prst="rect">
            <a:avLst/>
          </a:prstGeom>
          <a:noFill/>
          <a:ln w="9525">
            <a:noFill/>
            <a:miter lim="800000"/>
            <a:headEnd/>
            <a:tailEnd/>
          </a:ln>
        </p:spPr>
        <p:txBody>
          <a:bodyPr lIns="0" tIns="0" rIns="0" bIns="0"/>
          <a:lstStyle/>
          <a:p>
            <a:pPr marL="139700" indent="-139700" eaLnBrk="1" hangingPunct="1">
              <a:lnSpc>
                <a:spcPts val="1463"/>
              </a:lnSpc>
            </a:pPr>
            <a:r>
              <a:rPr lang="ru-RU" sz="1400" dirty="0">
                <a:latin typeface="Arial" charset="0"/>
              </a:rPr>
              <a:t>• обеспечить разработку и апробацию федеральных рабочих программ по всем предметам для профильного обучения (углубленного изучения отдельных предметов)</a:t>
            </a:r>
          </a:p>
        </p:txBody>
      </p:sp>
      <p:sp>
        <p:nvSpPr>
          <p:cNvPr id="8198" name="Rectangle 5"/>
          <p:cNvSpPr>
            <a:spLocks noChangeArrowheads="1"/>
          </p:cNvSpPr>
          <p:nvPr/>
        </p:nvSpPr>
        <p:spPr bwMode="auto">
          <a:xfrm>
            <a:off x="13009563" y="7138988"/>
            <a:ext cx="109537" cy="146050"/>
          </a:xfrm>
          <a:prstGeom prst="rect">
            <a:avLst/>
          </a:prstGeom>
          <a:noFill/>
          <a:ln w="9525">
            <a:noFill/>
            <a:miter lim="800000"/>
            <a:headEnd/>
            <a:tailEnd/>
          </a:ln>
        </p:spPr>
        <p:txBody>
          <a:bodyPr wrap="none" lIns="0" tIns="0" rIns="0" bIns="0"/>
          <a:lstStyle/>
          <a:p>
            <a:pPr eaLnBrk="1" hangingPunct="1"/>
            <a:r>
              <a:rPr lang="ru-RU" sz="1100" b="1">
                <a:solidFill>
                  <a:srgbClr val="A6A6A6"/>
                </a:solidFill>
                <a:latin typeface="Arial" charset="0"/>
              </a:rPr>
              <a:t>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83740" y="1646237"/>
            <a:ext cx="13273882" cy="5257800"/>
            <a:chOff x="734217" y="2408237"/>
            <a:chExt cx="8504463" cy="3249525"/>
          </a:xfrm>
        </p:grpSpPr>
        <p:pic>
          <p:nvPicPr>
            <p:cNvPr id="3" name="Picture 2"/>
            <p:cNvPicPr>
              <a:picLocks noChangeAspect="1"/>
            </p:cNvPicPr>
            <p:nvPr/>
          </p:nvPicPr>
          <p:blipFill>
            <a:blip r:embed="rId2"/>
            <a:srcRect/>
            <a:stretch>
              <a:fillRect/>
            </a:stretch>
          </p:blipFill>
          <p:spPr bwMode="auto">
            <a:xfrm>
              <a:off x="734217" y="2408237"/>
              <a:ext cx="2789094" cy="3240000"/>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3672681" y="2417762"/>
              <a:ext cx="2678757" cy="3240000"/>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6492081" y="2417762"/>
              <a:ext cx="2746599" cy="3240000"/>
            </a:xfrm>
            <a:prstGeom prst="rect">
              <a:avLst/>
            </a:prstGeom>
            <a:noFill/>
            <a:ln w="9525">
              <a:noFill/>
              <a:miter lim="800000"/>
              <a:headEnd/>
              <a:tailEnd/>
            </a:ln>
          </p:spPr>
        </p:pic>
      </p:grpSp>
      <p:grpSp>
        <p:nvGrpSpPr>
          <p:cNvPr id="8" name="Группа 7"/>
          <p:cNvGrpSpPr/>
          <p:nvPr/>
        </p:nvGrpSpPr>
        <p:grpSpPr>
          <a:xfrm>
            <a:off x="579041" y="161837"/>
            <a:ext cx="12283281" cy="1332000"/>
            <a:chOff x="0" y="161837"/>
            <a:chExt cx="12283281" cy="1332000"/>
          </a:xfrm>
        </p:grpSpPr>
        <p:pic>
          <p:nvPicPr>
            <p:cNvPr id="2" name="Picture 1"/>
            <p:cNvPicPr>
              <a:picLocks noChangeAspect="1"/>
            </p:cNvPicPr>
            <p:nvPr/>
          </p:nvPicPr>
          <p:blipFill>
            <a:blip r:embed="rId5"/>
            <a:srcRect l="36175" r="39249" b="17952"/>
            <a:stretch>
              <a:fillRect/>
            </a:stretch>
          </p:blipFill>
          <p:spPr bwMode="auto">
            <a:xfrm>
              <a:off x="0" y="161837"/>
              <a:ext cx="2301081" cy="1332000"/>
            </a:xfrm>
            <a:prstGeom prst="rect">
              <a:avLst/>
            </a:prstGeom>
            <a:noFill/>
            <a:ln w="9525">
              <a:noFill/>
              <a:miter lim="800000"/>
              <a:headEnd/>
              <a:tailEnd/>
            </a:ln>
          </p:spPr>
        </p:pic>
        <p:sp>
          <p:nvSpPr>
            <p:cNvPr id="6" name="TextBox 5"/>
            <p:cNvSpPr txBox="1"/>
            <p:nvPr/>
          </p:nvSpPr>
          <p:spPr>
            <a:xfrm>
              <a:off x="2257716" y="434240"/>
              <a:ext cx="10025565" cy="830997"/>
            </a:xfrm>
            <a:prstGeom prst="rect">
              <a:avLst/>
            </a:prstGeom>
            <a:noFill/>
          </p:spPr>
          <p:txBody>
            <a:bodyPr wrap="none" rtlCol="0">
              <a:spAutoFit/>
            </a:bodyPr>
            <a:lstStyle/>
            <a:p>
              <a:pPr algn="ctr"/>
              <a:r>
                <a:rPr lang="ru-RU"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ФОП НОО, ФОП ООО, ФОП СОО</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l="36175" b="17952"/>
          <a:stretch>
            <a:fillRect/>
          </a:stretch>
        </p:blipFill>
        <p:spPr bwMode="auto">
          <a:xfrm>
            <a:off x="2148678" y="1112837"/>
            <a:ext cx="5976124" cy="1332000"/>
          </a:xfrm>
          <a:prstGeom prst="rect">
            <a:avLst/>
          </a:prstGeom>
          <a:noFill/>
          <a:ln w="9525">
            <a:noFill/>
            <a:miter lim="800000"/>
            <a:headEnd/>
            <a:tailEnd/>
          </a:ln>
        </p:spPr>
      </p:pic>
      <p:pic>
        <p:nvPicPr>
          <p:cNvPr id="14339" name="Picture 2"/>
          <p:cNvPicPr>
            <a:picLocks noChangeAspect="1"/>
          </p:cNvPicPr>
          <p:nvPr/>
        </p:nvPicPr>
        <p:blipFill>
          <a:blip r:embed="rId3"/>
          <a:srcRect/>
          <a:stretch>
            <a:fillRect/>
          </a:stretch>
        </p:blipFill>
        <p:spPr bwMode="auto">
          <a:xfrm>
            <a:off x="734217" y="2408237"/>
            <a:ext cx="2789094" cy="3240000"/>
          </a:xfrm>
          <a:prstGeom prst="rect">
            <a:avLst/>
          </a:prstGeom>
          <a:noFill/>
          <a:ln w="9525">
            <a:noFill/>
            <a:miter lim="800000"/>
            <a:headEnd/>
            <a:tailEnd/>
          </a:ln>
        </p:spPr>
      </p:pic>
      <p:pic>
        <p:nvPicPr>
          <p:cNvPr id="14340" name="Picture 3"/>
          <p:cNvPicPr>
            <a:picLocks noChangeAspect="1"/>
          </p:cNvPicPr>
          <p:nvPr/>
        </p:nvPicPr>
        <p:blipFill>
          <a:blip r:embed="rId4"/>
          <a:srcRect/>
          <a:stretch>
            <a:fillRect/>
          </a:stretch>
        </p:blipFill>
        <p:spPr bwMode="auto">
          <a:xfrm>
            <a:off x="3672681" y="2417762"/>
            <a:ext cx="2678757" cy="3240000"/>
          </a:xfrm>
          <a:prstGeom prst="rect">
            <a:avLst/>
          </a:prstGeom>
          <a:noFill/>
          <a:ln w="9525">
            <a:noFill/>
            <a:miter lim="800000"/>
            <a:headEnd/>
            <a:tailEnd/>
          </a:ln>
        </p:spPr>
      </p:pic>
      <p:pic>
        <p:nvPicPr>
          <p:cNvPr id="14341" name="Picture 4"/>
          <p:cNvPicPr>
            <a:picLocks noChangeAspect="1"/>
          </p:cNvPicPr>
          <p:nvPr/>
        </p:nvPicPr>
        <p:blipFill>
          <a:blip r:embed="rId5"/>
          <a:srcRect/>
          <a:stretch>
            <a:fillRect/>
          </a:stretch>
        </p:blipFill>
        <p:spPr bwMode="auto">
          <a:xfrm>
            <a:off x="6492081" y="2417762"/>
            <a:ext cx="2746599" cy="3240000"/>
          </a:xfrm>
          <a:prstGeom prst="rect">
            <a:avLst/>
          </a:prstGeom>
          <a:noFill/>
          <a:ln w="9525">
            <a:noFill/>
            <a:miter lim="800000"/>
            <a:headEnd/>
            <a:tailEnd/>
          </a:ln>
        </p:spPr>
      </p:pic>
      <p:pic>
        <p:nvPicPr>
          <p:cNvPr id="14342" name="Picture 5"/>
          <p:cNvPicPr>
            <a:picLocks noChangeAspect="1"/>
          </p:cNvPicPr>
          <p:nvPr/>
        </p:nvPicPr>
        <p:blipFill>
          <a:blip r:embed="rId6"/>
          <a:srcRect/>
          <a:stretch>
            <a:fillRect/>
          </a:stretch>
        </p:blipFill>
        <p:spPr bwMode="auto">
          <a:xfrm>
            <a:off x="1158081" y="1036636"/>
            <a:ext cx="1039108" cy="1404000"/>
          </a:xfrm>
          <a:prstGeom prst="rect">
            <a:avLst/>
          </a:prstGeom>
          <a:noFill/>
          <a:ln w="9525">
            <a:noFill/>
            <a:miter lim="800000"/>
            <a:headEnd/>
            <a:tailEnd/>
          </a:ln>
        </p:spPr>
      </p:pic>
      <p:sp>
        <p:nvSpPr>
          <p:cNvPr id="14343" name="Rectangle 6"/>
          <p:cNvSpPr>
            <a:spLocks noChangeArrowheads="1"/>
          </p:cNvSpPr>
          <p:nvPr/>
        </p:nvSpPr>
        <p:spPr bwMode="auto">
          <a:xfrm>
            <a:off x="188913" y="46037"/>
            <a:ext cx="11408568" cy="841375"/>
          </a:xfrm>
          <a:prstGeom prst="rect">
            <a:avLst/>
          </a:prstGeom>
          <a:noFill/>
          <a:ln w="9525">
            <a:noFill/>
            <a:miter lim="800000"/>
            <a:headEnd/>
            <a:tailEnd/>
          </a:ln>
        </p:spPr>
        <p:txBody>
          <a:bodyPr lIns="0" tIns="0" rIns="0" bIns="0"/>
          <a:lstStyle/>
          <a:p>
            <a:pPr eaLnBrk="1" hangingPunct="1">
              <a:spcAft>
                <a:spcPts val="1050"/>
              </a:spcAft>
            </a:pPr>
            <a:r>
              <a:rPr lang="ru-RU" sz="3400" b="1" dirty="0" smtClean="0">
                <a:solidFill>
                  <a:srgbClr val="31356E"/>
                </a:solidFill>
                <a:effectLst>
                  <a:outerShdw blurRad="38100" dist="38100" dir="2700000" algn="tl">
                    <a:srgbClr val="000000">
                      <a:alpha val="43137"/>
                    </a:srgbClr>
                  </a:outerShdw>
                </a:effectLst>
                <a:latin typeface="Arial" charset="0"/>
              </a:rPr>
              <a:t>Внесение изменений</a:t>
            </a:r>
          </a:p>
          <a:p>
            <a:pPr eaLnBrk="1" hangingPunct="1"/>
            <a:r>
              <a:rPr lang="ru-RU" sz="2000" b="1" dirty="0" smtClean="0">
                <a:solidFill>
                  <a:srgbClr val="31356E"/>
                </a:solidFill>
                <a:effectLst>
                  <a:outerShdw blurRad="38100" dist="38100" dir="2700000" algn="tl">
                    <a:srgbClr val="000000">
                      <a:alpha val="43137"/>
                    </a:srgbClr>
                  </a:outerShdw>
                </a:effectLst>
                <a:latin typeface="Arial" charset="0"/>
              </a:rPr>
              <a:t>Федеральный закон от 29.12.2012 № ФЗ-273 </a:t>
            </a:r>
            <a:r>
              <a:rPr lang="ru-RU" sz="2000" b="1" dirty="0">
                <a:solidFill>
                  <a:srgbClr val="31356E"/>
                </a:solidFill>
                <a:effectLst>
                  <a:outerShdw blurRad="38100" dist="38100" dir="2700000" algn="tl">
                    <a:srgbClr val="000000">
                      <a:alpha val="43137"/>
                    </a:srgbClr>
                  </a:outerShdw>
                </a:effectLst>
                <a:latin typeface="Arial" charset="0"/>
              </a:rPr>
              <a:t>«Об образовании в Российской Федерации»</a:t>
            </a:r>
          </a:p>
        </p:txBody>
      </p:sp>
      <p:sp>
        <p:nvSpPr>
          <p:cNvPr id="14344" name="Rectangle 7"/>
          <p:cNvSpPr>
            <a:spLocks noChangeArrowheads="1"/>
          </p:cNvSpPr>
          <p:nvPr/>
        </p:nvSpPr>
        <p:spPr bwMode="auto">
          <a:xfrm>
            <a:off x="7010400" y="725488"/>
            <a:ext cx="182563" cy="165100"/>
          </a:xfrm>
          <a:prstGeom prst="rect">
            <a:avLst/>
          </a:prstGeom>
          <a:noFill/>
          <a:ln w="9525">
            <a:noFill/>
            <a:miter lim="800000"/>
            <a:headEnd/>
            <a:tailEnd/>
          </a:ln>
        </p:spPr>
        <p:txBody>
          <a:bodyPr wrap="none" lIns="0" tIns="0" rIns="0" bIns="0"/>
          <a:lstStyle/>
          <a:p>
            <a:pPr eaLnBrk="1" hangingPunct="1"/>
            <a:endParaRPr lang="ru-RU" sz="1000" dirty="0">
              <a:solidFill>
                <a:srgbClr val="00B0F0"/>
              </a:solidFill>
              <a:latin typeface="Arial" charset="0"/>
            </a:endParaRPr>
          </a:p>
        </p:txBody>
      </p:sp>
      <p:sp>
        <p:nvSpPr>
          <p:cNvPr id="14357" name="Rectangle 20"/>
          <p:cNvSpPr>
            <a:spLocks noChangeArrowheads="1"/>
          </p:cNvSpPr>
          <p:nvPr/>
        </p:nvSpPr>
        <p:spPr bwMode="auto">
          <a:xfrm>
            <a:off x="400050" y="5684837"/>
            <a:ext cx="9015413" cy="842963"/>
          </a:xfrm>
          <a:prstGeom prst="rect">
            <a:avLst/>
          </a:prstGeom>
          <a:noFill/>
          <a:ln w="9525">
            <a:noFill/>
            <a:miter lim="800000"/>
            <a:headEnd/>
            <a:tailEnd/>
          </a:ln>
        </p:spPr>
        <p:txBody>
          <a:bodyPr lIns="0" tIns="0" rIns="0" bIns="0"/>
          <a:lstStyle/>
          <a:p>
            <a:pPr algn="just" eaLnBrk="1" hangingPunct="1"/>
            <a:r>
              <a:rPr lang="ru-RU" sz="2000" b="1" dirty="0">
                <a:solidFill>
                  <a:srgbClr val="FF0000"/>
                </a:solidFill>
                <a:effectLst>
                  <a:outerShdw blurRad="38100" dist="38100" dir="2700000" algn="tl">
                    <a:srgbClr val="000000">
                      <a:alpha val="43137"/>
                    </a:srgbClr>
                  </a:outerShdw>
                </a:effectLst>
                <a:latin typeface="Arial" charset="0"/>
              </a:rPr>
              <a:t>Федеральный </a:t>
            </a:r>
            <a:r>
              <a:rPr lang="ru-RU" sz="2000" b="1" dirty="0" smtClean="0">
                <a:solidFill>
                  <a:srgbClr val="FF0000"/>
                </a:solidFill>
                <a:effectLst>
                  <a:outerShdw blurRad="38100" dist="38100" dir="2700000" algn="tl">
                    <a:srgbClr val="000000">
                      <a:alpha val="43137"/>
                    </a:srgbClr>
                  </a:outerShdw>
                </a:effectLst>
                <a:latin typeface="Arial" charset="0"/>
              </a:rPr>
              <a:t>закон от </a:t>
            </a:r>
            <a:r>
              <a:rPr lang="ru-RU" sz="2000" b="1" dirty="0">
                <a:solidFill>
                  <a:srgbClr val="FF0000"/>
                </a:solidFill>
                <a:effectLst>
                  <a:outerShdw blurRad="38100" dist="38100" dir="2700000" algn="tl">
                    <a:srgbClr val="000000">
                      <a:alpha val="43137"/>
                    </a:srgbClr>
                  </a:outerShdw>
                </a:effectLst>
                <a:latin typeface="Arial" charset="0"/>
              </a:rPr>
              <a:t>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p:txBody>
      </p:sp>
      <p:sp>
        <p:nvSpPr>
          <p:cNvPr id="14358" name="Rectangle 21"/>
          <p:cNvSpPr>
            <a:spLocks noChangeArrowheads="1"/>
          </p:cNvSpPr>
          <p:nvPr/>
        </p:nvSpPr>
        <p:spPr bwMode="auto">
          <a:xfrm>
            <a:off x="9921875" y="1395413"/>
            <a:ext cx="3260725" cy="1350962"/>
          </a:xfrm>
          <a:prstGeom prst="rect">
            <a:avLst/>
          </a:prstGeom>
          <a:solidFill>
            <a:srgbClr val="E7EEF6"/>
          </a:solidFill>
          <a:ln w="9525">
            <a:noFill/>
            <a:miter lim="800000"/>
            <a:headEnd/>
            <a:tailEnd/>
          </a:ln>
        </p:spPr>
        <p:txBody>
          <a:bodyPr lIns="0" tIns="0" rIns="0" bIns="0"/>
          <a:lstStyle/>
          <a:p>
            <a:pPr algn="ctr" eaLnBrk="1" hangingPunct="1">
              <a:spcAft>
                <a:spcPts val="213"/>
              </a:spcAft>
            </a:pPr>
            <a:r>
              <a:rPr lang="ru-RU" sz="1300" b="1" dirty="0">
                <a:solidFill>
                  <a:srgbClr val="376092"/>
                </a:solidFill>
                <a:latin typeface="Arial" charset="0"/>
              </a:rPr>
              <a:t>Ч. 10 СТ. 2</a:t>
            </a:r>
          </a:p>
          <a:p>
            <a:pPr algn="just" eaLnBrk="1" hangingPunct="1">
              <a:lnSpc>
                <a:spcPts val="1225"/>
              </a:lnSpc>
            </a:pPr>
            <a:r>
              <a:rPr lang="ru-RU" sz="1000" dirty="0">
                <a:latin typeface="Arial" charset="0"/>
              </a:rPr>
              <a:t>10</a:t>
            </a:r>
            <a:r>
              <a:rPr lang="ru-RU" sz="1000" baseline="30000" dirty="0">
                <a:latin typeface="Arial" charset="0"/>
              </a:rPr>
              <a:t>1</a:t>
            </a:r>
            <a:r>
              <a:rPr lang="ru-RU" sz="1000" dirty="0">
                <a:latin typeface="Arial" charset="0"/>
              </a:rPr>
              <a:t> Федеральная 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14359" name="Rectangle 22"/>
          <p:cNvSpPr>
            <a:spLocks noChangeArrowheads="1"/>
          </p:cNvSpPr>
          <p:nvPr/>
        </p:nvSpPr>
        <p:spPr bwMode="auto">
          <a:xfrm>
            <a:off x="9925050" y="2695575"/>
            <a:ext cx="169863" cy="166688"/>
          </a:xfrm>
          <a:prstGeom prst="rect">
            <a:avLst/>
          </a:prstGeom>
          <a:solidFill>
            <a:srgbClr val="E7EEF6"/>
          </a:solidFill>
          <a:ln w="9525">
            <a:noFill/>
            <a:miter lim="800000"/>
            <a:headEnd/>
            <a:tailEnd/>
          </a:ln>
        </p:spPr>
        <p:txBody>
          <a:bodyPr wrap="none" lIns="0" tIns="0" rIns="0" bIns="0"/>
          <a:lstStyle/>
          <a:p>
            <a:pPr eaLnBrk="1" hangingPunct="1"/>
            <a:r>
              <a:rPr lang="ru-RU" sz="1000">
                <a:latin typeface="Arial" charset="0"/>
              </a:rPr>
              <a:t>6</a:t>
            </a:r>
            <a:r>
              <a:rPr lang="ru-RU" sz="1000" baseline="30000">
                <a:latin typeface="Arial" charset="0"/>
              </a:rPr>
              <a:t>2</a:t>
            </a:r>
          </a:p>
        </p:txBody>
      </p:sp>
      <p:sp>
        <p:nvSpPr>
          <p:cNvPr id="14360" name="Rectangle 23"/>
          <p:cNvSpPr>
            <a:spLocks noChangeArrowheads="1"/>
          </p:cNvSpPr>
          <p:nvPr/>
        </p:nvSpPr>
        <p:spPr bwMode="auto">
          <a:xfrm>
            <a:off x="11164888" y="2809875"/>
            <a:ext cx="895350" cy="171450"/>
          </a:xfrm>
          <a:prstGeom prst="rect">
            <a:avLst/>
          </a:prstGeom>
          <a:solidFill>
            <a:srgbClr val="E7EEF6"/>
          </a:solidFill>
          <a:ln w="9525">
            <a:noFill/>
            <a:miter lim="800000"/>
            <a:headEnd/>
            <a:tailEnd/>
          </a:ln>
        </p:spPr>
        <p:txBody>
          <a:bodyPr wrap="none" lIns="0" tIns="0" rIns="0" bIns="0"/>
          <a:lstStyle/>
          <a:p>
            <a:pPr eaLnBrk="1" hangingPunct="1"/>
            <a:r>
              <a:rPr lang="ru-RU" sz="1300" b="1">
                <a:solidFill>
                  <a:srgbClr val="376092"/>
                </a:solidFill>
                <a:latin typeface="Arial" charset="0"/>
              </a:rPr>
              <a:t>Ч. 6 СТ. 12</a:t>
            </a:r>
          </a:p>
        </p:txBody>
      </p:sp>
      <p:sp>
        <p:nvSpPr>
          <p:cNvPr id="14361" name="Rectangle 24"/>
          <p:cNvSpPr>
            <a:spLocks noChangeArrowheads="1"/>
          </p:cNvSpPr>
          <p:nvPr/>
        </p:nvSpPr>
        <p:spPr bwMode="auto">
          <a:xfrm>
            <a:off x="10171113" y="3024188"/>
            <a:ext cx="3011487" cy="155575"/>
          </a:xfrm>
          <a:prstGeom prst="rect">
            <a:avLst/>
          </a:prstGeom>
          <a:solidFill>
            <a:srgbClr val="E7EEF6"/>
          </a:solidFill>
          <a:ln w="9525">
            <a:noFill/>
            <a:miter lim="800000"/>
            <a:headEnd/>
            <a:tailEnd/>
          </a:ln>
        </p:spPr>
        <p:txBody>
          <a:bodyPr wrap="none" lIns="0" tIns="0" rIns="0" bIns="0"/>
          <a:lstStyle/>
          <a:p>
            <a:pPr eaLnBrk="1" hangingPunct="1"/>
            <a:r>
              <a:rPr lang="ru-RU" sz="1000">
                <a:latin typeface="Arial" charset="0"/>
              </a:rPr>
              <a:t>Организация, осуществляющая образовательную</a:t>
            </a:r>
          </a:p>
        </p:txBody>
      </p:sp>
      <p:sp>
        <p:nvSpPr>
          <p:cNvPr id="26" name="Rectangle 25"/>
          <p:cNvSpPr/>
          <p:nvPr/>
        </p:nvSpPr>
        <p:spPr>
          <a:xfrm>
            <a:off x="9912350" y="3230563"/>
            <a:ext cx="3352800" cy="2305050"/>
          </a:xfrm>
          <a:prstGeom prst="rect">
            <a:avLst/>
          </a:prstGeom>
          <a:solidFill>
            <a:srgbClr val="E7EEF6"/>
          </a:solidFill>
        </p:spPr>
        <p:txBody>
          <a:bodyPr lIns="0" tIns="0" rIns="0" bIns="0"/>
          <a:lstStyle/>
          <a:p>
            <a:pPr algn="just" eaLnBrk="1" hangingPunct="1">
              <a:lnSpc>
                <a:spcPts val="1200"/>
              </a:lnSpc>
            </a:pPr>
            <a:r>
              <a:rPr lang="ru-RU" sz="1000">
                <a:latin typeface="Arial" charset="0"/>
              </a:rPr>
              <a:t>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a:t>
            </a:r>
          </a:p>
          <a:p>
            <a:pPr algn="just" eaLnBrk="1" hangingPunct="1">
              <a:spcAft>
                <a:spcPts val="838"/>
              </a:spcAft>
            </a:pPr>
            <a:r>
              <a:rPr lang="ru-RU" sz="900" b="1">
                <a:latin typeface="Arial" charset="0"/>
              </a:rPr>
              <a:t>о</a:t>
            </a:r>
            <a:r>
              <a:rPr lang="ru-RU" sz="900" b="1" baseline="30000">
                <a:latin typeface="Arial" charset="0"/>
              </a:rPr>
              <a:t>б</a:t>
            </a:r>
            <a:r>
              <a:rPr lang="ru-RU" sz="900" b="1">
                <a:latin typeface="Arial" charset="0"/>
              </a:rPr>
              <a:t>учение    </a:t>
            </a:r>
            <a:r>
              <a:rPr lang="ru-RU" sz="1300" b="1" baseline="-25000">
                <a:solidFill>
                  <a:srgbClr val="376092"/>
                </a:solidFill>
                <a:latin typeface="Arial" charset="0"/>
              </a:rPr>
              <a:t>ч</a:t>
            </a:r>
            <a:r>
              <a:rPr lang="ru-RU" sz="1300" b="1">
                <a:solidFill>
                  <a:srgbClr val="376092"/>
                </a:solidFill>
                <a:latin typeface="Arial" charset="0"/>
              </a:rPr>
              <a:t>. 6 СТ. 12</a:t>
            </a:r>
          </a:p>
          <a:p>
            <a:pPr eaLnBrk="1" hangingPunct="1"/>
            <a:r>
              <a:rPr lang="ru-RU" sz="1000">
                <a:latin typeface="Arial" charset="0"/>
              </a:rPr>
              <a:t>6</a:t>
            </a:r>
            <a:r>
              <a:rPr lang="ru-RU" sz="1000" baseline="30000">
                <a:latin typeface="Arial" charset="0"/>
              </a:rPr>
              <a:t>3</a:t>
            </a:r>
            <a:r>
              <a:rPr lang="ru-RU" sz="1000">
                <a:latin typeface="Arial" charset="0"/>
              </a:rPr>
              <a:t> При разработке основной образовательной</a:t>
            </a:r>
          </a:p>
        </p:txBody>
      </p:sp>
      <p:sp>
        <p:nvSpPr>
          <p:cNvPr id="14363" name="Rectangle 26"/>
          <p:cNvSpPr>
            <a:spLocks noChangeArrowheads="1"/>
          </p:cNvSpPr>
          <p:nvPr/>
        </p:nvSpPr>
        <p:spPr bwMode="auto">
          <a:xfrm>
            <a:off x="9926638" y="5589588"/>
            <a:ext cx="3313112" cy="1811337"/>
          </a:xfrm>
          <a:prstGeom prst="rect">
            <a:avLst/>
          </a:prstGeom>
          <a:solidFill>
            <a:srgbClr val="E7EEF6"/>
          </a:solidFill>
          <a:ln w="9525">
            <a:noFill/>
            <a:miter lim="800000"/>
            <a:headEnd/>
            <a:tailEnd/>
          </a:ln>
        </p:spPr>
        <p:txBody>
          <a:bodyPr lIns="0" tIns="0" rIns="0" bIns="0"/>
          <a:lstStyle/>
          <a:p>
            <a:pPr algn="just" eaLnBrk="1" hangingPunct="1">
              <a:lnSpc>
                <a:spcPts val="1200"/>
              </a:lnSpc>
            </a:pPr>
            <a:r>
              <a:rPr lang="ru-RU" sz="1000">
                <a:latin typeface="Arial" charset="0"/>
              </a:rPr>
              <a:t>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p>
        </p:txBody>
      </p:sp>
      <p:sp>
        <p:nvSpPr>
          <p:cNvPr id="28" name="TextBox 27"/>
          <p:cNvSpPr txBox="1"/>
          <p:nvPr/>
        </p:nvSpPr>
        <p:spPr>
          <a:xfrm>
            <a:off x="4434681" y="1493837"/>
            <a:ext cx="5094793" cy="461665"/>
          </a:xfrm>
          <a:prstGeom prst="rect">
            <a:avLst/>
          </a:prstGeom>
          <a:noFill/>
        </p:spPr>
        <p:txBody>
          <a:bodyPr wrap="none" rtlCol="0">
            <a:spAutoFit/>
          </a:bodyPr>
          <a:lstStyle/>
          <a:p>
            <a:r>
              <a:rPr lang="ru-RU"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ФОП НОО, ФОП ООО, ФОП СОО</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2"/>
          <a:srcRect/>
          <a:stretch>
            <a:fillRect/>
          </a:stretch>
        </p:blipFill>
        <p:spPr bwMode="auto">
          <a:xfrm>
            <a:off x="963613" y="222249"/>
            <a:ext cx="7667625" cy="1457325"/>
          </a:xfrm>
          <a:prstGeom prst="rect">
            <a:avLst/>
          </a:prstGeom>
          <a:noFill/>
          <a:ln w="9525">
            <a:noFill/>
            <a:miter lim="800000"/>
            <a:headEnd/>
            <a:tailEnd/>
          </a:ln>
        </p:spPr>
      </p:pic>
      <p:pic>
        <p:nvPicPr>
          <p:cNvPr id="2051" name="Picture 2"/>
          <p:cNvPicPr>
            <a:picLocks noChangeAspect="1"/>
          </p:cNvPicPr>
          <p:nvPr/>
        </p:nvPicPr>
        <p:blipFill>
          <a:blip r:embed="rId3"/>
          <a:srcRect/>
          <a:stretch>
            <a:fillRect/>
          </a:stretch>
        </p:blipFill>
        <p:spPr bwMode="auto">
          <a:xfrm>
            <a:off x="11161713" y="171450"/>
            <a:ext cx="890587" cy="1203325"/>
          </a:xfrm>
          <a:prstGeom prst="rect">
            <a:avLst/>
          </a:prstGeom>
          <a:noFill/>
          <a:ln w="9525">
            <a:noFill/>
            <a:miter lim="800000"/>
            <a:headEnd/>
            <a:tailEnd/>
          </a:ln>
        </p:spPr>
      </p:pic>
      <p:sp>
        <p:nvSpPr>
          <p:cNvPr id="2054" name="Rectangle 5"/>
          <p:cNvSpPr>
            <a:spLocks noChangeArrowheads="1"/>
          </p:cNvSpPr>
          <p:nvPr/>
        </p:nvSpPr>
        <p:spPr bwMode="auto">
          <a:xfrm>
            <a:off x="7004050" y="-182563"/>
            <a:ext cx="158750" cy="155575"/>
          </a:xfrm>
          <a:prstGeom prst="rect">
            <a:avLst/>
          </a:prstGeom>
          <a:noFill/>
          <a:ln w="9525">
            <a:noFill/>
            <a:miter lim="800000"/>
            <a:headEnd/>
            <a:tailEnd/>
          </a:ln>
        </p:spPr>
        <p:txBody>
          <a:bodyPr wrap="none" lIns="0" tIns="0" rIns="0" bIns="0"/>
          <a:lstStyle/>
          <a:p>
            <a:pPr eaLnBrk="1" hangingPunct="1"/>
            <a:r>
              <a:rPr lang="ru-RU" sz="1000">
                <a:solidFill>
                  <a:srgbClr val="00B0F0"/>
                </a:solidFill>
                <a:latin typeface="Arial" charset="0"/>
              </a:rPr>
              <a:t>*</a:t>
            </a:r>
          </a:p>
        </p:txBody>
      </p:sp>
      <p:sp>
        <p:nvSpPr>
          <p:cNvPr id="2055" name="Rectangle 6"/>
          <p:cNvSpPr>
            <a:spLocks noChangeArrowheads="1"/>
          </p:cNvSpPr>
          <p:nvPr/>
        </p:nvSpPr>
        <p:spPr bwMode="auto">
          <a:xfrm>
            <a:off x="523875" y="1798637"/>
            <a:ext cx="1247775" cy="352425"/>
          </a:xfrm>
          <a:prstGeom prst="rect">
            <a:avLst/>
          </a:prstGeom>
          <a:solidFill>
            <a:srgbClr val="E7EEF6"/>
          </a:solidFill>
          <a:ln w="9525">
            <a:noFill/>
            <a:miter lim="800000"/>
            <a:headEnd/>
            <a:tailEnd/>
          </a:ln>
        </p:spPr>
        <p:txBody>
          <a:bodyPr lIns="0" tIns="0" rIns="0" bIns="0"/>
          <a:lstStyle/>
          <a:p>
            <a:pPr algn="ctr" eaLnBrk="1" hangingPunct="1"/>
            <a:r>
              <a:rPr lang="ru-RU" sz="1200" b="1" dirty="0">
                <a:solidFill>
                  <a:srgbClr val="376092"/>
                </a:solidFill>
                <a:latin typeface="Arial" charset="0"/>
              </a:rPr>
              <a:t>федеральный учебный план</a:t>
            </a:r>
          </a:p>
        </p:txBody>
      </p:sp>
      <p:grpSp>
        <p:nvGrpSpPr>
          <p:cNvPr id="28" name="Группа 27"/>
          <p:cNvGrpSpPr/>
          <p:nvPr/>
        </p:nvGrpSpPr>
        <p:grpSpPr>
          <a:xfrm>
            <a:off x="2301081" y="1798637"/>
            <a:ext cx="1243013" cy="719138"/>
            <a:chOff x="2301081" y="1798637"/>
            <a:chExt cx="1243013" cy="719138"/>
          </a:xfrm>
        </p:grpSpPr>
        <p:sp>
          <p:nvSpPr>
            <p:cNvPr id="2056" name="Rectangle 7"/>
            <p:cNvSpPr>
              <a:spLocks noChangeArrowheads="1"/>
            </p:cNvSpPr>
            <p:nvPr/>
          </p:nvSpPr>
          <p:spPr bwMode="auto">
            <a:xfrm>
              <a:off x="2301081" y="1798637"/>
              <a:ext cx="1243013" cy="166688"/>
            </a:xfrm>
            <a:prstGeom prst="rect">
              <a:avLst/>
            </a:prstGeom>
            <a:solidFill>
              <a:srgbClr val="E7EEF6"/>
            </a:solidFill>
            <a:ln w="9525">
              <a:noFill/>
              <a:miter lim="800000"/>
              <a:headEnd/>
              <a:tailEnd/>
            </a:ln>
          </p:spPr>
          <p:txBody>
            <a:bodyPr wrap="none" lIns="0" tIns="0" rIns="0" bIns="0"/>
            <a:lstStyle/>
            <a:p>
              <a:pPr eaLnBrk="1" hangingPunct="1"/>
              <a:r>
                <a:rPr lang="ru-RU" sz="1200" b="1" dirty="0">
                  <a:solidFill>
                    <a:srgbClr val="376092"/>
                  </a:solidFill>
                  <a:latin typeface="Arial" charset="0"/>
                </a:rPr>
                <a:t>федеральный</a:t>
              </a:r>
            </a:p>
          </p:txBody>
        </p:sp>
        <p:sp>
          <p:nvSpPr>
            <p:cNvPr id="2057" name="Rectangle 8"/>
            <p:cNvSpPr>
              <a:spLocks noChangeArrowheads="1"/>
            </p:cNvSpPr>
            <p:nvPr/>
          </p:nvSpPr>
          <p:spPr bwMode="auto">
            <a:xfrm>
              <a:off x="2340769" y="1984375"/>
              <a:ext cx="1169987" cy="166687"/>
            </a:xfrm>
            <a:prstGeom prst="rect">
              <a:avLst/>
            </a:prstGeom>
            <a:solidFill>
              <a:srgbClr val="E7EEF6"/>
            </a:solidFill>
            <a:ln w="9525">
              <a:noFill/>
              <a:miter lim="800000"/>
              <a:headEnd/>
              <a:tailEnd/>
            </a:ln>
          </p:spPr>
          <p:txBody>
            <a:bodyPr wrap="none" lIns="0" tIns="0" rIns="0" bIns="0"/>
            <a:lstStyle/>
            <a:p>
              <a:pPr eaLnBrk="1" hangingPunct="1"/>
              <a:r>
                <a:rPr lang="ru-RU" sz="1200" b="1" dirty="0">
                  <a:solidFill>
                    <a:srgbClr val="376092"/>
                  </a:solidFill>
                  <a:latin typeface="Arial" charset="0"/>
                </a:rPr>
                <a:t>календарный</a:t>
              </a:r>
            </a:p>
          </p:txBody>
        </p:sp>
        <p:sp>
          <p:nvSpPr>
            <p:cNvPr id="2058" name="Rectangle 9"/>
            <p:cNvSpPr>
              <a:spLocks noChangeArrowheads="1"/>
            </p:cNvSpPr>
            <p:nvPr/>
          </p:nvSpPr>
          <p:spPr bwMode="auto">
            <a:xfrm>
              <a:off x="2539206" y="2166937"/>
              <a:ext cx="762000" cy="169863"/>
            </a:xfrm>
            <a:prstGeom prst="rect">
              <a:avLst/>
            </a:prstGeom>
            <a:solidFill>
              <a:srgbClr val="E7EEF6"/>
            </a:solidFill>
            <a:ln w="9525">
              <a:noFill/>
              <a:miter lim="800000"/>
              <a:headEnd/>
              <a:tailEnd/>
            </a:ln>
          </p:spPr>
          <p:txBody>
            <a:bodyPr wrap="none" lIns="0" tIns="0" rIns="0" bIns="0"/>
            <a:lstStyle/>
            <a:p>
              <a:pPr algn="ctr" eaLnBrk="1" hangingPunct="1"/>
              <a:r>
                <a:rPr lang="ru-RU" sz="1200" b="1">
                  <a:solidFill>
                    <a:srgbClr val="376092"/>
                  </a:solidFill>
                  <a:latin typeface="Arial" charset="0"/>
                </a:rPr>
                <a:t>учебный</a:t>
              </a:r>
            </a:p>
          </p:txBody>
        </p:sp>
        <p:sp>
          <p:nvSpPr>
            <p:cNvPr id="2059" name="Rectangle 10"/>
            <p:cNvSpPr>
              <a:spLocks noChangeArrowheads="1"/>
            </p:cNvSpPr>
            <p:nvPr/>
          </p:nvSpPr>
          <p:spPr bwMode="auto">
            <a:xfrm>
              <a:off x="2621756" y="2352675"/>
              <a:ext cx="623888" cy="165100"/>
            </a:xfrm>
            <a:prstGeom prst="rect">
              <a:avLst/>
            </a:prstGeom>
            <a:solidFill>
              <a:srgbClr val="E7EEF6"/>
            </a:solidFill>
            <a:ln w="9525">
              <a:noFill/>
              <a:miter lim="800000"/>
              <a:headEnd/>
              <a:tailEnd/>
            </a:ln>
          </p:spPr>
          <p:txBody>
            <a:bodyPr wrap="none" lIns="0" tIns="0" rIns="0" bIns="0"/>
            <a:lstStyle/>
            <a:p>
              <a:pPr algn="ctr" eaLnBrk="1" hangingPunct="1"/>
              <a:r>
                <a:rPr lang="ru-RU" sz="1200" b="1" dirty="0">
                  <a:solidFill>
                    <a:srgbClr val="376092"/>
                  </a:solidFill>
                  <a:latin typeface="Arial" charset="0"/>
                </a:rPr>
                <a:t>график</a:t>
              </a:r>
            </a:p>
          </p:txBody>
        </p:sp>
      </p:grpSp>
      <p:sp>
        <p:nvSpPr>
          <p:cNvPr id="2060" name="Rectangle 11"/>
          <p:cNvSpPr>
            <a:spLocks noChangeArrowheads="1"/>
          </p:cNvSpPr>
          <p:nvPr/>
        </p:nvSpPr>
        <p:spPr bwMode="auto">
          <a:xfrm>
            <a:off x="4282281" y="1722437"/>
            <a:ext cx="1080000" cy="762000"/>
          </a:xfrm>
          <a:prstGeom prst="rect">
            <a:avLst/>
          </a:prstGeom>
          <a:solidFill>
            <a:srgbClr val="E7EEF6"/>
          </a:solidFill>
          <a:ln w="9525">
            <a:noFill/>
            <a:miter lim="800000"/>
            <a:headEnd/>
            <a:tailEnd/>
          </a:ln>
        </p:spPr>
        <p:txBody>
          <a:bodyPr lIns="0" tIns="0" rIns="0" bIns="0"/>
          <a:lstStyle/>
          <a:p>
            <a:pPr algn="ctr" eaLnBrk="1" hangingPunct="1"/>
            <a:r>
              <a:rPr lang="ru-RU" sz="1200" b="1" dirty="0">
                <a:solidFill>
                  <a:srgbClr val="376092"/>
                </a:solidFill>
                <a:latin typeface="Arial" charset="0"/>
              </a:rPr>
              <a:t>федеральные рабочие программы учебных</a:t>
            </a:r>
          </a:p>
        </p:txBody>
      </p:sp>
      <p:sp>
        <p:nvSpPr>
          <p:cNvPr id="2061" name="Rectangle 12"/>
          <p:cNvSpPr>
            <a:spLocks noChangeArrowheads="1"/>
          </p:cNvSpPr>
          <p:nvPr/>
        </p:nvSpPr>
        <p:spPr bwMode="auto">
          <a:xfrm>
            <a:off x="4169569" y="2484437"/>
            <a:ext cx="1331912" cy="533400"/>
          </a:xfrm>
          <a:prstGeom prst="rect">
            <a:avLst/>
          </a:prstGeom>
          <a:solidFill>
            <a:srgbClr val="E7EEF6"/>
          </a:solidFill>
          <a:ln w="9525">
            <a:noFill/>
            <a:miter lim="800000"/>
            <a:headEnd/>
            <a:tailEnd/>
          </a:ln>
        </p:spPr>
        <p:txBody>
          <a:bodyPr lIns="0" tIns="0" rIns="0" bIns="0"/>
          <a:lstStyle/>
          <a:p>
            <a:pPr algn="ctr" eaLnBrk="1" hangingPunct="1"/>
            <a:r>
              <a:rPr lang="ru-RU" sz="1200" b="1" dirty="0">
                <a:solidFill>
                  <a:srgbClr val="376092"/>
                </a:solidFill>
                <a:latin typeface="Arial" charset="0"/>
              </a:rPr>
              <a:t>предметов, курсов, дисциплин</a:t>
            </a:r>
          </a:p>
        </p:txBody>
      </p:sp>
      <p:grpSp>
        <p:nvGrpSpPr>
          <p:cNvPr id="27" name="Группа 26"/>
          <p:cNvGrpSpPr/>
          <p:nvPr/>
        </p:nvGrpSpPr>
        <p:grpSpPr>
          <a:xfrm>
            <a:off x="6281738" y="1798637"/>
            <a:ext cx="1185862" cy="668338"/>
            <a:chOff x="6281738" y="1798637"/>
            <a:chExt cx="1185862" cy="668338"/>
          </a:xfrm>
        </p:grpSpPr>
        <p:sp>
          <p:nvSpPr>
            <p:cNvPr id="2062" name="Rectangle 13"/>
            <p:cNvSpPr>
              <a:spLocks noChangeArrowheads="1"/>
            </p:cNvSpPr>
            <p:nvPr/>
          </p:nvSpPr>
          <p:spPr bwMode="auto">
            <a:xfrm>
              <a:off x="6281738" y="1798637"/>
              <a:ext cx="1185862" cy="163513"/>
            </a:xfrm>
            <a:prstGeom prst="rect">
              <a:avLst/>
            </a:prstGeom>
            <a:solidFill>
              <a:srgbClr val="E7EEF6"/>
            </a:solidFill>
            <a:ln w="9525">
              <a:noFill/>
              <a:miter lim="800000"/>
              <a:headEnd/>
              <a:tailEnd/>
            </a:ln>
          </p:spPr>
          <p:txBody>
            <a:bodyPr wrap="none" lIns="0" tIns="0" rIns="0" bIns="0"/>
            <a:lstStyle/>
            <a:p>
              <a:pPr algn="ctr" eaLnBrk="1" hangingPunct="1"/>
              <a:r>
                <a:rPr lang="ru-RU" sz="1200" b="1" dirty="0">
                  <a:solidFill>
                    <a:srgbClr val="376092"/>
                  </a:solidFill>
                  <a:latin typeface="Arial" charset="0"/>
                </a:rPr>
                <a:t>федеральная</a:t>
              </a:r>
            </a:p>
          </p:txBody>
        </p:sp>
        <p:sp>
          <p:nvSpPr>
            <p:cNvPr id="2063" name="Rectangle 14"/>
            <p:cNvSpPr>
              <a:spLocks noChangeArrowheads="1"/>
            </p:cNvSpPr>
            <p:nvPr/>
          </p:nvSpPr>
          <p:spPr bwMode="auto">
            <a:xfrm>
              <a:off x="6526213" y="1993900"/>
              <a:ext cx="703262" cy="219075"/>
            </a:xfrm>
            <a:prstGeom prst="rect">
              <a:avLst/>
            </a:prstGeom>
            <a:solidFill>
              <a:srgbClr val="E7EEF6"/>
            </a:solidFill>
            <a:ln w="9525">
              <a:noFill/>
              <a:miter lim="800000"/>
              <a:headEnd/>
              <a:tailEnd/>
            </a:ln>
          </p:spPr>
          <p:txBody>
            <a:bodyPr wrap="none" lIns="0" tIns="0" rIns="0" bIns="0"/>
            <a:lstStyle/>
            <a:p>
              <a:pPr algn="ctr" eaLnBrk="1" hangingPunct="1"/>
              <a:r>
                <a:rPr lang="ru-RU" sz="1200" b="1" dirty="0">
                  <a:solidFill>
                    <a:srgbClr val="376092"/>
                  </a:solidFill>
                  <a:latin typeface="Arial" charset="0"/>
                </a:rPr>
                <a:t>рабочая</a:t>
              </a:r>
            </a:p>
          </p:txBody>
        </p:sp>
        <p:sp>
          <p:nvSpPr>
            <p:cNvPr id="2064" name="Rectangle 15"/>
            <p:cNvSpPr>
              <a:spLocks noChangeArrowheads="1"/>
            </p:cNvSpPr>
            <p:nvPr/>
          </p:nvSpPr>
          <p:spPr bwMode="auto">
            <a:xfrm>
              <a:off x="6339681" y="2197100"/>
              <a:ext cx="954088" cy="134937"/>
            </a:xfrm>
            <a:prstGeom prst="rect">
              <a:avLst/>
            </a:prstGeom>
            <a:solidFill>
              <a:srgbClr val="E7EEF6"/>
            </a:solidFill>
            <a:ln w="9525">
              <a:noFill/>
              <a:miter lim="800000"/>
              <a:headEnd/>
              <a:tailEnd/>
            </a:ln>
          </p:spPr>
          <p:txBody>
            <a:bodyPr wrap="none" lIns="0" tIns="0" rIns="0" bIns="0"/>
            <a:lstStyle/>
            <a:p>
              <a:pPr algn="ctr" eaLnBrk="1" hangingPunct="1"/>
              <a:r>
                <a:rPr lang="ru-RU" sz="1200" b="1" dirty="0">
                  <a:solidFill>
                    <a:srgbClr val="376092"/>
                  </a:solidFill>
                  <a:latin typeface="Arial" charset="0"/>
                </a:rPr>
                <a:t>программа</a:t>
              </a:r>
            </a:p>
          </p:txBody>
        </p:sp>
        <p:sp>
          <p:nvSpPr>
            <p:cNvPr id="2065" name="Rectangle 16"/>
            <p:cNvSpPr>
              <a:spLocks noChangeArrowheads="1"/>
            </p:cNvSpPr>
            <p:nvPr/>
          </p:nvSpPr>
          <p:spPr bwMode="auto">
            <a:xfrm>
              <a:off x="6339681" y="2365375"/>
              <a:ext cx="1011237" cy="101600"/>
            </a:xfrm>
            <a:prstGeom prst="rect">
              <a:avLst/>
            </a:prstGeom>
            <a:solidFill>
              <a:srgbClr val="E7EEF6"/>
            </a:solidFill>
            <a:ln w="9525">
              <a:noFill/>
              <a:miter lim="800000"/>
              <a:headEnd/>
              <a:tailEnd/>
            </a:ln>
          </p:spPr>
          <p:txBody>
            <a:bodyPr wrap="none" lIns="0" tIns="0" rIns="0" bIns="0"/>
            <a:lstStyle/>
            <a:p>
              <a:pPr algn="ctr" eaLnBrk="1" hangingPunct="1"/>
              <a:r>
                <a:rPr lang="ru-RU" sz="1200" b="1" dirty="0">
                  <a:solidFill>
                    <a:srgbClr val="376092"/>
                  </a:solidFill>
                  <a:latin typeface="Arial" charset="0"/>
                </a:rPr>
                <a:t>воспитания</a:t>
              </a:r>
            </a:p>
          </p:txBody>
        </p:sp>
      </p:grpSp>
      <p:sp>
        <p:nvSpPr>
          <p:cNvPr id="18" name="Rectangle 17"/>
          <p:cNvSpPr/>
          <p:nvPr/>
        </p:nvSpPr>
        <p:spPr>
          <a:xfrm>
            <a:off x="8016081" y="1798637"/>
            <a:ext cx="1322387" cy="990600"/>
          </a:xfrm>
          <a:prstGeom prst="rect">
            <a:avLst/>
          </a:prstGeom>
          <a:solidFill>
            <a:srgbClr val="E7EEF6"/>
          </a:solidFill>
        </p:spPr>
        <p:txBody>
          <a:bodyPr lIns="0" tIns="0" rIns="0" bIns="0"/>
          <a:lstStyle/>
          <a:p>
            <a:pPr marL="139700" eaLnBrk="1" fontAlgn="auto" hangingPunct="1">
              <a:spcBef>
                <a:spcPts val="0"/>
              </a:spcBef>
              <a:spcAft>
                <a:spcPts val="0"/>
              </a:spcAft>
              <a:defRPr/>
            </a:pPr>
            <a:r>
              <a:rPr lang="ru" sz="1200" b="1" dirty="0">
                <a:solidFill>
                  <a:srgbClr val="376092"/>
                </a:solidFill>
                <a:latin typeface="Arial"/>
              </a:rPr>
              <a:t>федеральный</a:t>
            </a:r>
          </a:p>
          <a:p>
            <a:pPr marL="139700" eaLnBrk="1" fontAlgn="auto" hangingPunct="1">
              <a:spcBef>
                <a:spcPts val="0"/>
              </a:spcBef>
              <a:spcAft>
                <a:spcPts val="0"/>
              </a:spcAft>
              <a:defRPr/>
            </a:pPr>
            <a:r>
              <a:rPr lang="ru" sz="1200" b="1" dirty="0">
                <a:solidFill>
                  <a:srgbClr val="376092"/>
                </a:solidFill>
                <a:latin typeface="Arial"/>
              </a:rPr>
              <a:t>календарный</a:t>
            </a:r>
          </a:p>
          <a:p>
            <a:pPr algn="ctr" eaLnBrk="1" fontAlgn="auto" hangingPunct="1">
              <a:spcBef>
                <a:spcPts val="0"/>
              </a:spcBef>
              <a:spcAft>
                <a:spcPts val="0"/>
              </a:spcAft>
              <a:defRPr/>
            </a:pPr>
            <a:r>
              <a:rPr lang="ru" sz="1200" b="1" dirty="0">
                <a:solidFill>
                  <a:srgbClr val="376092"/>
                </a:solidFill>
                <a:latin typeface="Arial"/>
              </a:rPr>
              <a:t>план</a:t>
            </a:r>
          </a:p>
          <a:p>
            <a:pPr eaLnBrk="1" fontAlgn="auto" hangingPunct="1">
              <a:spcBef>
                <a:spcPts val="0"/>
              </a:spcBef>
              <a:spcAft>
                <a:spcPts val="0"/>
              </a:spcAft>
              <a:defRPr/>
            </a:pPr>
            <a:r>
              <a:rPr lang="ru" sz="1200" b="1" dirty="0">
                <a:solidFill>
                  <a:srgbClr val="376092"/>
                </a:solidFill>
                <a:latin typeface="Arial"/>
              </a:rPr>
              <a:t>воспитательной</a:t>
            </a:r>
          </a:p>
          <a:p>
            <a:pPr algn="ctr" eaLnBrk="1" fontAlgn="auto" hangingPunct="1">
              <a:spcBef>
                <a:spcPts val="0"/>
              </a:spcBef>
              <a:spcAft>
                <a:spcPts val="0"/>
              </a:spcAft>
              <a:defRPr/>
            </a:pPr>
            <a:r>
              <a:rPr lang="ru" sz="1200" b="1" dirty="0">
                <a:solidFill>
                  <a:srgbClr val="376092"/>
                </a:solidFill>
                <a:latin typeface="Arial"/>
              </a:rPr>
              <a:t>работы</a:t>
            </a:r>
          </a:p>
        </p:txBody>
      </p:sp>
      <p:graphicFrame>
        <p:nvGraphicFramePr>
          <p:cNvPr id="19" name="Table 18"/>
          <p:cNvGraphicFramePr>
            <a:graphicFrameLocks noGrp="1"/>
          </p:cNvGraphicFramePr>
          <p:nvPr/>
        </p:nvGraphicFramePr>
        <p:xfrm>
          <a:off x="387350" y="3151187"/>
          <a:ext cx="9113520" cy="2377440"/>
        </p:xfrm>
        <a:graphic>
          <a:graphicData uri="http://schemas.openxmlformats.org/drawingml/2006/table">
            <a:tbl>
              <a:tblPr/>
              <a:tblGrid>
                <a:gridCol w="3818731">
                  <a:extLst>
                    <a:ext uri="{9D8B030D-6E8A-4147-A177-3AD203B41FA5}">
                      <a16:colId xmlns:a16="http://schemas.microsoft.com/office/drawing/2014/main" xmlns="" val="20000"/>
                    </a:ext>
                  </a:extLst>
                </a:gridCol>
                <a:gridCol w="5294789">
                  <a:extLst>
                    <a:ext uri="{9D8B030D-6E8A-4147-A177-3AD203B41FA5}">
                      <a16:colId xmlns:a16="http://schemas.microsoft.com/office/drawing/2014/main" xmlns="" val="20001"/>
                    </a:ext>
                  </a:extLst>
                </a:gridCol>
              </a:tblGrid>
              <a:tr h="353568">
                <a:tc gridSpan="2">
                  <a:txBody>
                    <a:bodyPr/>
                    <a:lstStyle/>
                    <a:p>
                      <a:pPr indent="0" algn="ctr"/>
                      <a:r>
                        <a:rPr lang="ru" sz="1700" dirty="0">
                          <a:solidFill>
                            <a:srgbClr val="FFFFFF"/>
                          </a:solidFill>
                          <a:latin typeface="Arial"/>
                        </a:rPr>
                        <a:t>ОБЯЗАТЕЛЬНЫЕ ФЕДЕРАЛЬНЫЕ РАБОЧИЕ ПРОГРАММЫ</a:t>
                      </a:r>
                    </a:p>
                  </a:txBody>
                  <a:tcPr marL="0" marR="0" marT="0" marB="0" anchor="b">
                    <a:solidFill>
                      <a:srgbClr val="4A78B1"/>
                    </a:solidFill>
                  </a:tcPr>
                </a:tc>
                <a:tc hMerge="1">
                  <a:txBody>
                    <a:bodyPr/>
                    <a:lstStyle/>
                    <a:p>
                      <a:endParaRPr sz="1700"/>
                    </a:p>
                  </a:txBody>
                  <a:tcPr marL="0" marR="0" marT="0" marB="0"/>
                </a:tc>
                <a:extLst>
                  <a:ext uri="{0D108BD9-81ED-4DB2-BD59-A6C34878D82A}">
                    <a16:rowId xmlns:a16="http://schemas.microsoft.com/office/drawing/2014/main" xmlns="" val="10000"/>
                  </a:ext>
                </a:extLst>
              </a:tr>
              <a:tr h="362712">
                <a:tc gridSpan="2">
                  <a:txBody>
                    <a:bodyPr/>
                    <a:lstStyle/>
                    <a:p>
                      <a:pPr indent="0" algn="ctr"/>
                      <a:r>
                        <a:rPr lang="ru" sz="1700">
                          <a:solidFill>
                            <a:srgbClr val="FFFFFF"/>
                          </a:solidFill>
                          <a:latin typeface="Arial"/>
                        </a:rPr>
                        <a:t>ПО УЧЕБНЫМ ПРЕДМЕТАМ</a:t>
                      </a:r>
                    </a:p>
                  </a:txBody>
                  <a:tcPr marL="0" marR="0" marT="0" marB="0">
                    <a:solidFill>
                      <a:srgbClr val="4A78B1"/>
                    </a:solidFill>
                  </a:tcPr>
                </a:tc>
                <a:tc hMerge="1">
                  <a:txBody>
                    <a:bodyPr/>
                    <a:lstStyle/>
                    <a:p>
                      <a:endParaRPr sz="1800"/>
                    </a:p>
                  </a:txBody>
                  <a:tcPr marL="0" marR="0" marT="0" marB="0"/>
                </a:tc>
                <a:extLst>
                  <a:ext uri="{0D108BD9-81ED-4DB2-BD59-A6C34878D82A}">
                    <a16:rowId xmlns:a16="http://schemas.microsoft.com/office/drawing/2014/main" xmlns="" val="10001"/>
                  </a:ext>
                </a:extLst>
              </a:tr>
              <a:tr h="423672">
                <a:tc>
                  <a:txBody>
                    <a:bodyPr/>
                    <a:lstStyle/>
                    <a:p>
                      <a:pPr indent="0" algn="ctr"/>
                      <a:r>
                        <a:rPr lang="ru" sz="1700" b="1">
                          <a:solidFill>
                            <a:srgbClr val="C00000"/>
                          </a:solidFill>
                          <a:latin typeface="Arial"/>
                        </a:rPr>
                        <a:t>НОО</a:t>
                      </a:r>
                    </a:p>
                  </a:txBody>
                  <a:tcPr marL="0" marR="0" marT="0" marB="0" anchor="b"/>
                </a:tc>
                <a:tc>
                  <a:txBody>
                    <a:bodyPr/>
                    <a:lstStyle/>
                    <a:p>
                      <a:pPr indent="0" algn="ctr"/>
                      <a:r>
                        <a:rPr lang="ru" sz="1700" b="1">
                          <a:solidFill>
                            <a:srgbClr val="C00000"/>
                          </a:solidFill>
                          <a:latin typeface="Arial"/>
                        </a:rPr>
                        <a:t>ООО, СОО</a:t>
                      </a:r>
                    </a:p>
                  </a:txBody>
                  <a:tcPr marL="0" marR="0" marT="0" marB="0" anchor="b"/>
                </a:tc>
                <a:extLst>
                  <a:ext uri="{0D108BD9-81ED-4DB2-BD59-A6C34878D82A}">
                    <a16:rowId xmlns:a16="http://schemas.microsoft.com/office/drawing/2014/main" xmlns="" val="10002"/>
                  </a:ext>
                </a:extLst>
              </a:tr>
              <a:tr h="1237488">
                <a:tc>
                  <a:txBody>
                    <a:bodyPr/>
                    <a:lstStyle/>
                    <a:p>
                      <a:pPr indent="0" algn="ctr">
                        <a:lnSpc>
                          <a:spcPct val="150000"/>
                        </a:lnSpc>
                      </a:pPr>
                      <a:r>
                        <a:rPr lang="ru" sz="1500" b="1" dirty="0">
                          <a:effectLst>
                            <a:outerShdw blurRad="38100" dist="38100" dir="2700000" algn="tl">
                              <a:srgbClr val="000000">
                                <a:alpha val="43137"/>
                              </a:srgbClr>
                            </a:outerShdw>
                          </a:effectLst>
                          <a:latin typeface="Arial"/>
                        </a:rPr>
                        <a:t>РУССКИЙ ЯЗЫК</a:t>
                      </a:r>
                    </a:p>
                    <a:p>
                      <a:pPr indent="0" algn="ctr">
                        <a:lnSpc>
                          <a:spcPct val="150000"/>
                        </a:lnSpc>
                      </a:pPr>
                      <a:r>
                        <a:rPr lang="ru" sz="1500" b="1" dirty="0">
                          <a:effectLst>
                            <a:outerShdw blurRad="38100" dist="38100" dir="2700000" algn="tl">
                              <a:srgbClr val="000000">
                                <a:alpha val="43137"/>
                              </a:srgbClr>
                            </a:outerShdw>
                          </a:effectLst>
                          <a:latin typeface="Arial"/>
                        </a:rPr>
                        <a:t>ЛИТЕРАТУРНОЕ ЧТЕНИЕ</a:t>
                      </a:r>
                    </a:p>
                    <a:p>
                      <a:pPr indent="0" algn="ctr">
                        <a:lnSpc>
                          <a:spcPct val="150000"/>
                        </a:lnSpc>
                      </a:pPr>
                      <a:r>
                        <a:rPr lang="ru" sz="1500" b="1" dirty="0">
                          <a:effectLst>
                            <a:outerShdw blurRad="38100" dist="38100" dir="2700000" algn="tl">
                              <a:srgbClr val="000000">
                                <a:alpha val="43137"/>
                              </a:srgbClr>
                            </a:outerShdw>
                          </a:effectLst>
                          <a:latin typeface="Arial"/>
                        </a:rPr>
                        <a:t>ОКРУЖАЮЩИЙ МИР</a:t>
                      </a:r>
                    </a:p>
                  </a:txBody>
                  <a:tcPr marL="0" marR="0" marT="0" marB="0"/>
                </a:tc>
                <a:tc>
                  <a:txBody>
                    <a:bodyPr/>
                    <a:lstStyle/>
                    <a:p>
                      <a:pPr indent="0" algn="ctr">
                        <a:lnSpc>
                          <a:spcPct val="150000"/>
                        </a:lnSpc>
                      </a:pPr>
                      <a:r>
                        <a:rPr lang="ru" sz="1500" b="1" dirty="0">
                          <a:effectLst>
                            <a:outerShdw blurRad="38100" dist="38100" dir="2700000" algn="tl">
                              <a:srgbClr val="000000">
                                <a:alpha val="43137"/>
                              </a:srgbClr>
                            </a:outerShdw>
                          </a:effectLst>
                          <a:latin typeface="Arial"/>
                        </a:rPr>
                        <a:t>РУССКИЙ ЯЗЫК, ЛИТЕРАТУРА,</a:t>
                      </a:r>
                    </a:p>
                    <a:p>
                      <a:pPr indent="0" algn="ctr">
                        <a:lnSpc>
                          <a:spcPct val="150000"/>
                        </a:lnSpc>
                      </a:pPr>
                      <a:r>
                        <a:rPr lang="ru" sz="1500" b="1" dirty="0" smtClean="0">
                          <a:effectLst>
                            <a:outerShdw blurRad="38100" dist="38100" dir="2700000" algn="tl">
                              <a:srgbClr val="000000">
                                <a:alpha val="43137"/>
                              </a:srgbClr>
                            </a:outerShdw>
                          </a:effectLst>
                          <a:latin typeface="Arial"/>
                        </a:rPr>
                        <a:t>ОБЩЕСТВОЗНАНИЕ, ИСТОРИЯ</a:t>
                      </a:r>
                      <a:r>
                        <a:rPr lang="ru" sz="1500" b="1" dirty="0">
                          <a:effectLst>
                            <a:outerShdw blurRad="38100" dist="38100" dir="2700000" algn="tl">
                              <a:srgbClr val="000000">
                                <a:alpha val="43137"/>
                              </a:srgbClr>
                            </a:outerShdw>
                          </a:effectLst>
                          <a:latin typeface="Arial"/>
                        </a:rPr>
                        <a:t>, </a:t>
                      </a:r>
                      <a:r>
                        <a:rPr lang="ru" sz="1500" b="1" dirty="0" smtClean="0">
                          <a:effectLst>
                            <a:outerShdw blurRad="38100" dist="38100" dir="2700000" algn="tl">
                              <a:srgbClr val="000000">
                                <a:alpha val="43137"/>
                              </a:srgbClr>
                            </a:outerShdw>
                          </a:effectLst>
                          <a:latin typeface="Arial"/>
                        </a:rPr>
                        <a:t>ГЕОГРАФИЯ</a:t>
                      </a:r>
                      <a:r>
                        <a:rPr lang="ru" sz="1500" b="1" dirty="0">
                          <a:effectLst>
                            <a:outerShdw blurRad="38100" dist="38100" dir="2700000" algn="tl">
                              <a:srgbClr val="000000">
                                <a:alpha val="43137"/>
                              </a:srgbClr>
                            </a:outerShdw>
                          </a:effectLst>
                          <a:latin typeface="Arial"/>
                        </a:rPr>
                        <a:t>, </a:t>
                      </a:r>
                      <a:endParaRPr lang="ru" sz="1500" b="1" dirty="0" smtClean="0">
                        <a:effectLst>
                          <a:outerShdw blurRad="38100" dist="38100" dir="2700000" algn="tl">
                            <a:srgbClr val="000000">
                              <a:alpha val="43137"/>
                            </a:srgbClr>
                          </a:outerShdw>
                        </a:effectLst>
                        <a:latin typeface="Arial"/>
                      </a:endParaRPr>
                    </a:p>
                    <a:p>
                      <a:pPr indent="0" algn="ctr">
                        <a:lnSpc>
                          <a:spcPct val="150000"/>
                        </a:lnSpc>
                      </a:pPr>
                      <a:r>
                        <a:rPr lang="ru" sz="1500" b="1" dirty="0" smtClean="0">
                          <a:effectLst>
                            <a:outerShdw blurRad="38100" dist="38100" dir="2700000" algn="tl">
                              <a:srgbClr val="000000">
                                <a:alpha val="43137"/>
                              </a:srgbClr>
                            </a:outerShdw>
                          </a:effectLst>
                          <a:latin typeface="Arial"/>
                        </a:rPr>
                        <a:t>ОСНОВЫ БЕЗОПАСНОСТИ ЖИЗНЕДЕЯТЕЛЬНОСТИ</a:t>
                      </a:r>
                      <a:endParaRPr lang="ru" sz="1500" b="1" dirty="0">
                        <a:effectLst>
                          <a:outerShdw blurRad="38100" dist="38100" dir="2700000" algn="tl">
                            <a:srgbClr val="000000">
                              <a:alpha val="43137"/>
                            </a:srgbClr>
                          </a:outerShdw>
                        </a:effectLst>
                        <a:latin typeface="Arial"/>
                      </a:endParaRPr>
                    </a:p>
                  </a:txBody>
                  <a:tcPr marL="0" marR="0" marT="0" marB="0"/>
                </a:tc>
                <a:extLst>
                  <a:ext uri="{0D108BD9-81ED-4DB2-BD59-A6C34878D82A}">
                    <a16:rowId xmlns:a16="http://schemas.microsoft.com/office/drawing/2014/main" xmlns="" val="10003"/>
                  </a:ext>
                </a:extLst>
              </a:tr>
            </a:tbl>
          </a:graphicData>
        </a:graphic>
      </p:graphicFrame>
      <p:sp>
        <p:nvSpPr>
          <p:cNvPr id="2088" name="Rectangle 19"/>
          <p:cNvSpPr>
            <a:spLocks noChangeArrowheads="1"/>
          </p:cNvSpPr>
          <p:nvPr/>
        </p:nvSpPr>
        <p:spPr bwMode="auto">
          <a:xfrm>
            <a:off x="400050" y="5908674"/>
            <a:ext cx="9015413" cy="842963"/>
          </a:xfrm>
          <a:prstGeom prst="rect">
            <a:avLst/>
          </a:prstGeom>
          <a:noFill/>
          <a:ln w="9525">
            <a:noFill/>
            <a:miter lim="800000"/>
            <a:headEnd/>
            <a:tailEnd/>
          </a:ln>
        </p:spPr>
        <p:txBody>
          <a:bodyPr lIns="0" tIns="0" rIns="0" bIns="0"/>
          <a:lstStyle/>
          <a:p>
            <a:pPr algn="just" eaLnBrk="1" hangingPunct="1"/>
            <a:r>
              <a:rPr lang="ru-RU" sz="2000" b="1" dirty="0">
                <a:solidFill>
                  <a:srgbClr val="00B0F0"/>
                </a:solidFill>
                <a:effectLst>
                  <a:outerShdw blurRad="38100" dist="38100" dir="2700000" algn="tl">
                    <a:srgbClr val="000000">
                      <a:alpha val="43137"/>
                    </a:srgbClr>
                  </a:outerShdw>
                </a:effectLst>
                <a:latin typeface="Arial" charset="0"/>
              </a:rPr>
              <a:t>Федеральный </a:t>
            </a:r>
            <a:r>
              <a:rPr lang="ru-RU" sz="2000" b="1" dirty="0" smtClean="0">
                <a:solidFill>
                  <a:srgbClr val="00B0F0"/>
                </a:solidFill>
                <a:effectLst>
                  <a:outerShdw blurRad="38100" dist="38100" dir="2700000" algn="tl">
                    <a:srgbClr val="000000">
                      <a:alpha val="43137"/>
                    </a:srgbClr>
                  </a:outerShdw>
                </a:effectLst>
                <a:latin typeface="Arial" charset="0"/>
              </a:rPr>
              <a:t>закон от </a:t>
            </a:r>
            <a:r>
              <a:rPr lang="ru-RU" sz="2000" b="1" dirty="0">
                <a:solidFill>
                  <a:srgbClr val="00B0F0"/>
                </a:solidFill>
                <a:effectLst>
                  <a:outerShdw blurRad="38100" dist="38100" dir="2700000" algn="tl">
                    <a:srgbClr val="000000">
                      <a:alpha val="43137"/>
                    </a:srgbClr>
                  </a:outerShdw>
                </a:effectLst>
                <a:latin typeface="Arial" charset="0"/>
              </a:rPr>
              <a:t>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p:txBody>
      </p:sp>
      <p:sp>
        <p:nvSpPr>
          <p:cNvPr id="2089" name="Rectangle 20"/>
          <p:cNvSpPr>
            <a:spLocks noChangeArrowheads="1"/>
          </p:cNvSpPr>
          <p:nvPr/>
        </p:nvSpPr>
        <p:spPr bwMode="auto">
          <a:xfrm>
            <a:off x="9921875" y="1395413"/>
            <a:ext cx="3260725" cy="1350962"/>
          </a:xfrm>
          <a:prstGeom prst="rect">
            <a:avLst/>
          </a:prstGeom>
          <a:solidFill>
            <a:srgbClr val="E7EEF6"/>
          </a:solidFill>
          <a:ln w="9525">
            <a:noFill/>
            <a:miter lim="800000"/>
            <a:headEnd/>
            <a:tailEnd/>
          </a:ln>
        </p:spPr>
        <p:txBody>
          <a:bodyPr lIns="0" tIns="0" rIns="0" bIns="0"/>
          <a:lstStyle/>
          <a:p>
            <a:pPr algn="ctr" eaLnBrk="1" hangingPunct="1">
              <a:spcAft>
                <a:spcPts val="213"/>
              </a:spcAft>
            </a:pPr>
            <a:r>
              <a:rPr lang="ru-RU" sz="1300" b="1">
                <a:solidFill>
                  <a:srgbClr val="376092"/>
                </a:solidFill>
                <a:latin typeface="Arial" charset="0"/>
              </a:rPr>
              <a:t>Ч. 10 СТ. 2</a:t>
            </a:r>
          </a:p>
          <a:p>
            <a:pPr algn="just" eaLnBrk="1" hangingPunct="1">
              <a:lnSpc>
                <a:spcPts val="1225"/>
              </a:lnSpc>
            </a:pPr>
            <a:r>
              <a:rPr lang="ru-RU" sz="1000">
                <a:latin typeface="Arial" charset="0"/>
              </a:rPr>
              <a:t>10</a:t>
            </a:r>
            <a:r>
              <a:rPr lang="ru-RU" sz="1000" baseline="30000">
                <a:latin typeface="Arial" charset="0"/>
              </a:rPr>
              <a:t>1</a:t>
            </a:r>
            <a:r>
              <a:rPr lang="ru-RU" sz="1000">
                <a:latin typeface="Arial" charset="0"/>
              </a:rPr>
              <a:t> Федеральная 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2090" name="Rectangle 21"/>
          <p:cNvSpPr>
            <a:spLocks noChangeArrowheads="1"/>
          </p:cNvSpPr>
          <p:nvPr/>
        </p:nvSpPr>
        <p:spPr bwMode="auto">
          <a:xfrm>
            <a:off x="9925050" y="2990850"/>
            <a:ext cx="169863" cy="166688"/>
          </a:xfrm>
          <a:prstGeom prst="rect">
            <a:avLst/>
          </a:prstGeom>
          <a:solidFill>
            <a:srgbClr val="E7EEF6"/>
          </a:solidFill>
          <a:ln w="9525">
            <a:noFill/>
            <a:miter lim="800000"/>
            <a:headEnd/>
            <a:tailEnd/>
          </a:ln>
        </p:spPr>
        <p:txBody>
          <a:bodyPr wrap="none" lIns="0" tIns="0" rIns="0" bIns="0"/>
          <a:lstStyle/>
          <a:p>
            <a:pPr eaLnBrk="1" hangingPunct="1"/>
            <a:r>
              <a:rPr lang="ru-RU" sz="1000">
                <a:effectLst>
                  <a:outerShdw blurRad="38100" dist="38100" dir="2700000" algn="tl">
                    <a:srgbClr val="000000">
                      <a:alpha val="43137"/>
                    </a:srgbClr>
                  </a:outerShdw>
                </a:effectLst>
                <a:latin typeface="Arial" charset="0"/>
              </a:rPr>
              <a:t>6</a:t>
            </a:r>
            <a:r>
              <a:rPr lang="ru-RU" sz="1000" baseline="30000">
                <a:effectLst>
                  <a:outerShdw blurRad="38100" dist="38100" dir="2700000" algn="tl">
                    <a:srgbClr val="000000">
                      <a:alpha val="43137"/>
                    </a:srgbClr>
                  </a:outerShdw>
                </a:effectLst>
                <a:latin typeface="Arial" charset="0"/>
              </a:rPr>
              <a:t>2</a:t>
            </a:r>
          </a:p>
        </p:txBody>
      </p:sp>
      <p:sp>
        <p:nvSpPr>
          <p:cNvPr id="2091" name="Rectangle 22"/>
          <p:cNvSpPr>
            <a:spLocks noChangeArrowheads="1"/>
          </p:cNvSpPr>
          <p:nvPr/>
        </p:nvSpPr>
        <p:spPr bwMode="auto">
          <a:xfrm>
            <a:off x="11164888" y="2809875"/>
            <a:ext cx="895350" cy="171450"/>
          </a:xfrm>
          <a:prstGeom prst="rect">
            <a:avLst/>
          </a:prstGeom>
          <a:solidFill>
            <a:srgbClr val="E7EEF6"/>
          </a:solidFill>
          <a:ln w="9525">
            <a:noFill/>
            <a:miter lim="800000"/>
            <a:headEnd/>
            <a:tailEnd/>
          </a:ln>
        </p:spPr>
        <p:txBody>
          <a:bodyPr wrap="none" lIns="0" tIns="0" rIns="0" bIns="0"/>
          <a:lstStyle/>
          <a:p>
            <a:pPr eaLnBrk="1" hangingPunct="1"/>
            <a:r>
              <a:rPr lang="ru-RU" sz="1300" b="1">
                <a:solidFill>
                  <a:srgbClr val="376092"/>
                </a:solidFill>
                <a:latin typeface="Arial" charset="0"/>
              </a:rPr>
              <a:t>Ч. 6 СТ. 12</a:t>
            </a:r>
          </a:p>
        </p:txBody>
      </p:sp>
      <p:sp>
        <p:nvSpPr>
          <p:cNvPr id="2092" name="Rectangle 23"/>
          <p:cNvSpPr>
            <a:spLocks noChangeArrowheads="1"/>
          </p:cNvSpPr>
          <p:nvPr/>
        </p:nvSpPr>
        <p:spPr bwMode="auto">
          <a:xfrm>
            <a:off x="10171113" y="3024188"/>
            <a:ext cx="3011487" cy="155575"/>
          </a:xfrm>
          <a:prstGeom prst="rect">
            <a:avLst/>
          </a:prstGeom>
          <a:solidFill>
            <a:srgbClr val="E7EEF6"/>
          </a:solidFill>
          <a:ln w="9525">
            <a:noFill/>
            <a:miter lim="800000"/>
            <a:headEnd/>
            <a:tailEnd/>
          </a:ln>
        </p:spPr>
        <p:txBody>
          <a:bodyPr wrap="none" lIns="0" tIns="0" rIns="0" bIns="0"/>
          <a:lstStyle/>
          <a:p>
            <a:pPr eaLnBrk="1" hangingPunct="1"/>
            <a:r>
              <a:rPr lang="ru-RU" sz="1000">
                <a:latin typeface="Arial" charset="0"/>
              </a:rPr>
              <a:t>Организация, осуществляющая образовательную</a:t>
            </a:r>
          </a:p>
        </p:txBody>
      </p:sp>
      <p:sp>
        <p:nvSpPr>
          <p:cNvPr id="25" name="Rectangle 24"/>
          <p:cNvSpPr/>
          <p:nvPr/>
        </p:nvSpPr>
        <p:spPr>
          <a:xfrm>
            <a:off x="9912350" y="3230563"/>
            <a:ext cx="3352800" cy="2305050"/>
          </a:xfrm>
          <a:prstGeom prst="rect">
            <a:avLst/>
          </a:prstGeom>
          <a:solidFill>
            <a:srgbClr val="E7EEF6"/>
          </a:solidFill>
        </p:spPr>
        <p:txBody>
          <a:bodyPr lIns="0" tIns="0" rIns="0" bIns="0"/>
          <a:lstStyle/>
          <a:p>
            <a:pPr algn="just" eaLnBrk="1" hangingPunct="1">
              <a:lnSpc>
                <a:spcPts val="1200"/>
              </a:lnSpc>
            </a:pPr>
            <a:r>
              <a:rPr lang="ru-RU" sz="1000">
                <a:latin typeface="Arial" charset="0"/>
              </a:rPr>
              <a:t>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a:t>
            </a:r>
          </a:p>
          <a:p>
            <a:pPr algn="just" eaLnBrk="1" hangingPunct="1">
              <a:spcAft>
                <a:spcPts val="838"/>
              </a:spcAft>
            </a:pPr>
            <a:r>
              <a:rPr lang="ru-RU" sz="900" b="1">
                <a:latin typeface="Arial" charset="0"/>
              </a:rPr>
              <a:t>о</a:t>
            </a:r>
            <a:r>
              <a:rPr lang="ru-RU" sz="900" b="1" baseline="30000">
                <a:latin typeface="Arial" charset="0"/>
              </a:rPr>
              <a:t>б</a:t>
            </a:r>
            <a:r>
              <a:rPr lang="ru-RU" sz="900" b="1">
                <a:latin typeface="Arial" charset="0"/>
              </a:rPr>
              <a:t>учение    </a:t>
            </a:r>
            <a:r>
              <a:rPr lang="ru-RU" sz="1300" b="1" baseline="-25000">
                <a:solidFill>
                  <a:srgbClr val="376092"/>
                </a:solidFill>
                <a:latin typeface="Arial" charset="0"/>
              </a:rPr>
              <a:t>ч</a:t>
            </a:r>
            <a:r>
              <a:rPr lang="ru-RU" sz="1300" b="1">
                <a:solidFill>
                  <a:srgbClr val="376092"/>
                </a:solidFill>
                <a:latin typeface="Arial" charset="0"/>
              </a:rPr>
              <a:t>. 6 СТ. 12</a:t>
            </a:r>
          </a:p>
          <a:p>
            <a:pPr eaLnBrk="1" hangingPunct="1"/>
            <a:r>
              <a:rPr lang="ru-RU" sz="1000">
                <a:latin typeface="Arial" charset="0"/>
              </a:rPr>
              <a:t>6</a:t>
            </a:r>
            <a:r>
              <a:rPr lang="ru-RU" sz="1000" baseline="30000">
                <a:latin typeface="Arial" charset="0"/>
              </a:rPr>
              <a:t>3</a:t>
            </a:r>
            <a:r>
              <a:rPr lang="ru-RU" sz="1000">
                <a:latin typeface="Arial" charset="0"/>
              </a:rPr>
              <a:t> При разработке основной образовательной</a:t>
            </a:r>
          </a:p>
        </p:txBody>
      </p:sp>
      <p:sp>
        <p:nvSpPr>
          <p:cNvPr id="2094" name="Rectangle 25"/>
          <p:cNvSpPr>
            <a:spLocks noChangeArrowheads="1"/>
          </p:cNvSpPr>
          <p:nvPr/>
        </p:nvSpPr>
        <p:spPr bwMode="auto">
          <a:xfrm>
            <a:off x="9926638" y="5589588"/>
            <a:ext cx="3313112" cy="1811337"/>
          </a:xfrm>
          <a:prstGeom prst="rect">
            <a:avLst/>
          </a:prstGeom>
          <a:solidFill>
            <a:srgbClr val="E7EEF6"/>
          </a:solidFill>
          <a:ln w="9525">
            <a:noFill/>
            <a:miter lim="800000"/>
            <a:headEnd/>
            <a:tailEnd/>
          </a:ln>
        </p:spPr>
        <p:txBody>
          <a:bodyPr lIns="0" tIns="0" rIns="0" bIns="0"/>
          <a:lstStyle/>
          <a:p>
            <a:pPr algn="just" eaLnBrk="1" hangingPunct="1">
              <a:lnSpc>
                <a:spcPts val="1200"/>
              </a:lnSpc>
            </a:pPr>
            <a:r>
              <a:rPr lang="ru-RU" sz="1000">
                <a:latin typeface="Arial" charset="0"/>
              </a:rPr>
              <a:t>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p>
        </p:txBody>
      </p:sp>
      <p:sp>
        <p:nvSpPr>
          <p:cNvPr id="29" name="TextBox 28"/>
          <p:cNvSpPr txBox="1"/>
          <p:nvPr/>
        </p:nvSpPr>
        <p:spPr>
          <a:xfrm>
            <a:off x="548481" y="274637"/>
            <a:ext cx="3015569" cy="830997"/>
          </a:xfrm>
          <a:prstGeom prst="rect">
            <a:avLst/>
          </a:prstGeom>
          <a:noFill/>
        </p:spPr>
        <p:txBody>
          <a:bodyPr wrap="none" rtlCol="0">
            <a:spAutoFit/>
          </a:bodyPr>
          <a:lstStyle/>
          <a:p>
            <a:r>
              <a:rPr lang="ru-RU"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01.06.2023</a:t>
            </a:r>
            <a:endParaRPr lang="ru-RU"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a:stretch>
            <a:fillRect/>
          </a:stretch>
        </p:blipFill>
        <p:spPr bwMode="auto">
          <a:xfrm>
            <a:off x="45038" y="228600"/>
            <a:ext cx="13351287" cy="4541837"/>
          </a:xfrm>
          <a:prstGeom prst="rect">
            <a:avLst/>
          </a:prstGeom>
          <a:noFill/>
          <a:ln w="9525">
            <a:noFill/>
            <a:miter lim="800000"/>
            <a:headEnd/>
            <a:tailEnd/>
          </a:ln>
          <a:effectLst/>
        </p:spPr>
      </p:pic>
      <p:pic>
        <p:nvPicPr>
          <p:cNvPr id="16386" name="Picture 2">
            <a:hlinkClick r:id="rId3"/>
          </p:cNvPr>
          <p:cNvPicPr>
            <a:picLocks noChangeAspect="1" noChangeArrowheads="1"/>
          </p:cNvPicPr>
          <p:nvPr/>
        </p:nvPicPr>
        <p:blipFill>
          <a:blip r:embed="rId4"/>
          <a:srcRect/>
          <a:stretch>
            <a:fillRect/>
          </a:stretch>
        </p:blipFill>
        <p:spPr bwMode="auto">
          <a:xfrm>
            <a:off x="0" y="-1"/>
            <a:ext cx="13441363" cy="74374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p:cNvPicPr>
          <p:nvPr/>
        </p:nvPicPr>
        <p:blipFill>
          <a:blip r:embed="rId3"/>
          <a:srcRect l="47261"/>
          <a:stretch>
            <a:fillRect/>
          </a:stretch>
        </p:blipFill>
        <p:spPr bwMode="auto">
          <a:xfrm>
            <a:off x="7635081" y="0"/>
            <a:ext cx="5806282" cy="7559675"/>
          </a:xfrm>
          <a:prstGeom prst="rect">
            <a:avLst/>
          </a:prstGeom>
          <a:noFill/>
          <a:ln w="9525">
            <a:noFill/>
            <a:miter lim="800000"/>
            <a:headEnd/>
            <a:tailEnd/>
          </a:ln>
        </p:spPr>
      </p:pic>
      <p:sp>
        <p:nvSpPr>
          <p:cNvPr id="4110" name="Rectangle 13"/>
          <p:cNvSpPr>
            <a:spLocks noChangeArrowheads="1"/>
          </p:cNvSpPr>
          <p:nvPr/>
        </p:nvSpPr>
        <p:spPr bwMode="auto">
          <a:xfrm>
            <a:off x="2377281" y="198437"/>
            <a:ext cx="2944813" cy="412750"/>
          </a:xfrm>
          <a:prstGeom prst="rect">
            <a:avLst/>
          </a:prstGeom>
          <a:noFill/>
          <a:ln w="9525">
            <a:noFill/>
            <a:miter lim="800000"/>
            <a:headEnd/>
            <a:tailEnd/>
          </a:ln>
        </p:spPr>
        <p:txBody>
          <a:bodyPr wrap="none" lIns="0" tIns="0" rIns="0" bIns="0"/>
          <a:lstStyle/>
          <a:p>
            <a:pPr algn="ctr" eaLnBrk="1" hangingPunct="1"/>
            <a:r>
              <a:rPr lang="ru-RU" sz="4000" b="1" dirty="0">
                <a:solidFill>
                  <a:srgbClr val="010167"/>
                </a:solidFill>
                <a:effectLst>
                  <a:outerShdw blurRad="38100" dist="38100" dir="2700000" algn="tl">
                    <a:srgbClr val="000000">
                      <a:alpha val="43137"/>
                    </a:srgbClr>
                  </a:outerShdw>
                </a:effectLst>
                <a:latin typeface="Arial" charset="0"/>
              </a:rPr>
              <a:t>ФООП НОО</a:t>
            </a:r>
          </a:p>
        </p:txBody>
      </p:sp>
      <p:sp>
        <p:nvSpPr>
          <p:cNvPr id="21" name="Rectangle 4"/>
          <p:cNvSpPr/>
          <p:nvPr/>
        </p:nvSpPr>
        <p:spPr>
          <a:xfrm>
            <a:off x="76199" y="731837"/>
            <a:ext cx="7482682" cy="1408112"/>
          </a:xfrm>
          <a:prstGeom prst="rect">
            <a:avLst/>
          </a:prstGeom>
        </p:spPr>
        <p:txBody>
          <a:bodyPr lIns="0" tIns="0" rIns="0" bIns="0"/>
          <a:lstStyle/>
          <a:p>
            <a:pPr algn="ctr" eaLnBrk="1" fontAlgn="auto" hangingPunct="1">
              <a:spcBef>
                <a:spcPts val="0"/>
              </a:spcBef>
              <a:spcAft>
                <a:spcPts val="630"/>
              </a:spcAft>
              <a:defRPr/>
            </a:pPr>
            <a:r>
              <a:rPr lang="ru" sz="2200" b="1" cap="small" dirty="0">
                <a:latin typeface="Arial"/>
              </a:rPr>
              <a:t>федеральный учебный план</a:t>
            </a:r>
          </a:p>
          <a:p>
            <a:pPr algn="ctr" eaLnBrk="1" fontAlgn="auto" hangingPunct="1">
              <a:spcBef>
                <a:spcPts val="0"/>
              </a:spcBef>
              <a:spcAft>
                <a:spcPts val="1050"/>
              </a:spcAft>
              <a:defRPr/>
            </a:pPr>
            <a:r>
              <a:rPr lang="ru" sz="2200" b="1" dirty="0">
                <a:latin typeface="Arial"/>
              </a:rPr>
              <a:t>(5 вариантов)</a:t>
            </a:r>
          </a:p>
          <a:p>
            <a:pPr marL="173038" indent="-173038" algn="just" eaLnBrk="1" fontAlgn="auto" hangingPunct="1">
              <a:spcBef>
                <a:spcPts val="0"/>
              </a:spcBef>
              <a:spcAft>
                <a:spcPts val="1470"/>
              </a:spcAft>
              <a:buFont typeface="Wingdings" pitchFamily="2" charset="2"/>
              <a:buChar char="ü"/>
              <a:defRPr/>
            </a:pPr>
            <a:r>
              <a:rPr lang="ru" sz="1900" dirty="0">
                <a:latin typeface="Arial"/>
              </a:rPr>
              <a:t>для образовательных организаций, в которых обучение </a:t>
            </a:r>
            <a:r>
              <a:rPr lang="ru" sz="1900" dirty="0" smtClean="0">
                <a:latin typeface="Arial"/>
              </a:rPr>
              <a:t>ведётся на русском языке </a:t>
            </a:r>
            <a:r>
              <a:rPr lang="ru" sz="1900" dirty="0">
                <a:latin typeface="Arial"/>
              </a:rPr>
              <a:t>(5-дневная и 6-дневная учебная неделя), варианты 1, </a:t>
            </a:r>
            <a:r>
              <a:rPr lang="ru" sz="1900" dirty="0" smtClean="0">
                <a:latin typeface="Arial"/>
              </a:rPr>
              <a:t>3;</a:t>
            </a:r>
          </a:p>
          <a:p>
            <a:pPr marL="173038" indent="-173038" algn="just" eaLnBrk="1" fontAlgn="auto" hangingPunct="1">
              <a:spcBef>
                <a:spcPts val="0"/>
              </a:spcBef>
              <a:spcAft>
                <a:spcPts val="1470"/>
              </a:spcAft>
              <a:buFont typeface="Wingdings" pitchFamily="2" charset="2"/>
              <a:buChar char="ü"/>
              <a:defRPr/>
            </a:pPr>
            <a:r>
              <a:rPr lang="ru-RU" sz="1900" dirty="0" smtClean="0">
                <a:latin typeface="Arial"/>
              </a:rPr>
              <a:t>для </a:t>
            </a:r>
            <a:r>
              <a:rPr lang="ru-RU" sz="1900" dirty="0">
                <a:latin typeface="Arial"/>
              </a:rPr>
              <a:t>образовательных организаций, в которых обучение ведётся на русском или родном языке, но наряду с ним изучается один из языков народов России (5-дневная учебная неделя), вариант </a:t>
            </a:r>
            <a:r>
              <a:rPr lang="ru-RU" sz="1900" dirty="0" smtClean="0">
                <a:latin typeface="Arial"/>
              </a:rPr>
              <a:t>2;</a:t>
            </a:r>
          </a:p>
          <a:p>
            <a:pPr marL="173038" indent="-173038" algn="just" eaLnBrk="1" fontAlgn="auto" hangingPunct="1">
              <a:spcBef>
                <a:spcPts val="0"/>
              </a:spcBef>
              <a:spcAft>
                <a:spcPts val="1470"/>
              </a:spcAft>
              <a:buFont typeface="Wingdings" pitchFamily="2" charset="2"/>
              <a:buChar char="ü"/>
              <a:defRPr/>
            </a:pPr>
            <a:r>
              <a:rPr lang="ru-RU" sz="1900" dirty="0" smtClean="0">
                <a:latin typeface="Arial"/>
              </a:rPr>
              <a:t>для </a:t>
            </a:r>
            <a:r>
              <a:rPr lang="ru-RU" sz="1900" dirty="0">
                <a:latin typeface="Arial"/>
              </a:rPr>
              <a:t>образовательных организаций, в которых образование ведётся на русском языке, но наряду с ним изучается один из языков народов Российской Федерации (6-дневная учебная неделя), вариант 4;.</a:t>
            </a:r>
          </a:p>
          <a:p>
            <a:pPr marL="173038" indent="-173038" algn="just" eaLnBrk="1" fontAlgn="auto" hangingPunct="1">
              <a:spcBef>
                <a:spcPts val="0"/>
              </a:spcBef>
              <a:spcAft>
                <a:spcPts val="1470"/>
              </a:spcAft>
              <a:buFont typeface="Wingdings" pitchFamily="2" charset="2"/>
              <a:buChar char="ü"/>
              <a:defRPr/>
            </a:pPr>
            <a:r>
              <a:rPr lang="ru-RU" sz="1900" dirty="0">
                <a:latin typeface="Arial"/>
              </a:rPr>
              <a:t>для образовательных организаций, в которых обучение ведётся на родном (нерусском) языке (6-дневная учебная неделя), вариант 5.</a:t>
            </a:r>
          </a:p>
          <a:p>
            <a:pPr marL="173038" indent="-173038" algn="just" eaLnBrk="1" fontAlgn="auto" hangingPunct="1">
              <a:spcBef>
                <a:spcPts val="0"/>
              </a:spcBef>
              <a:spcAft>
                <a:spcPts val="1470"/>
              </a:spcAft>
              <a:buFont typeface="Wingdings" pitchFamily="2" charset="2"/>
              <a:buChar char="ü"/>
              <a:defRPr/>
            </a:pPr>
            <a:endParaRPr lang="ru" sz="1900" dirty="0">
              <a:latin typeface="Arial"/>
            </a:endParaRPr>
          </a:p>
        </p:txBody>
      </p:sp>
      <p:sp>
        <p:nvSpPr>
          <p:cNvPr id="24" name="Rectangle 7"/>
          <p:cNvSpPr>
            <a:spLocks noChangeArrowheads="1"/>
          </p:cNvSpPr>
          <p:nvPr/>
        </p:nvSpPr>
        <p:spPr bwMode="auto">
          <a:xfrm>
            <a:off x="138681" y="2789237"/>
            <a:ext cx="7344000" cy="3048000"/>
          </a:xfrm>
          <a:prstGeom prst="rect">
            <a:avLst/>
          </a:prstGeom>
          <a:noFill/>
          <a:ln w="9525">
            <a:noFill/>
            <a:miter lim="800000"/>
            <a:headEnd/>
            <a:tailEnd/>
          </a:ln>
        </p:spPr>
        <p:txBody>
          <a:bodyPr lIns="0" tIns="0" rIns="0" bIns="0"/>
          <a:lstStyle/>
          <a:p>
            <a:pPr algn="just" eaLnBrk="1" hangingPunct="1">
              <a:lnSpc>
                <a:spcPts val="2400"/>
              </a:lnSpc>
              <a:spcBef>
                <a:spcPts val="1475"/>
              </a:spcBef>
              <a:spcAft>
                <a:spcPts val="1475"/>
              </a:spcAft>
            </a:pPr>
            <a:endParaRPr lang="ru-RU" sz="1900" dirty="0">
              <a:latin typeface="Arial" charset="0"/>
            </a:endParaRPr>
          </a:p>
        </p:txBody>
      </p:sp>
      <p:sp>
        <p:nvSpPr>
          <p:cNvPr id="25" name="Rectangle 8"/>
          <p:cNvSpPr>
            <a:spLocks noChangeArrowheads="1"/>
          </p:cNvSpPr>
          <p:nvPr/>
        </p:nvSpPr>
        <p:spPr bwMode="auto">
          <a:xfrm>
            <a:off x="91281" y="6446837"/>
            <a:ext cx="8854280" cy="987425"/>
          </a:xfrm>
          <a:prstGeom prst="rect">
            <a:avLst/>
          </a:prstGeom>
          <a:noFill/>
          <a:ln w="9525">
            <a:noFill/>
            <a:miter lim="800000"/>
            <a:headEnd/>
            <a:tailEnd/>
          </a:ln>
        </p:spPr>
        <p:txBody>
          <a:bodyPr lIns="0" tIns="0" rIns="0" bIns="0"/>
          <a:lstStyle/>
          <a:p>
            <a:pPr algn="just" eaLnBrk="1" hangingPunct="1">
              <a:spcBef>
                <a:spcPts val="1888"/>
              </a:spcBef>
            </a:pPr>
            <a:r>
              <a:rPr lang="ru-RU" sz="1400" b="1" dirty="0">
                <a:solidFill>
                  <a:srgbClr val="00B0F0"/>
                </a:solidFill>
                <a:latin typeface="Arial" charset="0"/>
              </a:rPr>
              <a:t>При реализации 1-2, 4-5 вариантов федерального учебного плана количество часов на физическую культуру </a:t>
            </a:r>
            <a:r>
              <a:rPr lang="ru-RU" sz="1400" b="1" dirty="0" smtClean="0">
                <a:solidFill>
                  <a:srgbClr val="00B0F0"/>
                </a:solidFill>
                <a:latin typeface="Arial" charset="0"/>
              </a:rPr>
              <a:t>2, </a:t>
            </a:r>
            <a:r>
              <a:rPr lang="ru-RU" sz="1400" b="1" dirty="0">
                <a:solidFill>
                  <a:srgbClr val="00B0F0"/>
                </a:solidFill>
                <a:latin typeface="Arial" charset="0"/>
              </a:rPr>
              <a:t>третий час рекомендуется реализовывать образовательной организацией за счет часов внеурочной деятельности и (или) за счёт посещения обучающимися спортивных секций школьных спортивных клубов, включая использование учебных модулей по видам </a:t>
            </a:r>
            <a:r>
              <a:rPr lang="ru-RU" sz="1400" b="1" dirty="0" smtClean="0">
                <a:solidFill>
                  <a:srgbClr val="00B0F0"/>
                </a:solidFill>
                <a:latin typeface="Arial" charset="0"/>
              </a:rPr>
              <a:t>спорта.  </a:t>
            </a:r>
            <a:endParaRPr lang="ru-RU" sz="1400" b="1" dirty="0">
              <a:solidFill>
                <a:srgbClr val="A6A6A6"/>
              </a:solidFill>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1307" r="2197" b="1009"/>
          <a:stretch>
            <a:fillRect/>
          </a:stretch>
        </p:blipFill>
        <p:spPr bwMode="auto">
          <a:xfrm>
            <a:off x="76200" y="0"/>
            <a:ext cx="6568281" cy="7560000"/>
          </a:xfrm>
          <a:prstGeom prst="rect">
            <a:avLst/>
          </a:prstGeom>
          <a:noFill/>
          <a:ln w="9525">
            <a:solidFill>
              <a:schemeClr val="accent1"/>
            </a:solid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90786" y="98837"/>
            <a:ext cx="1067295" cy="25200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r="3520"/>
          <a:stretch>
            <a:fillRect/>
          </a:stretch>
        </p:blipFill>
        <p:spPr bwMode="auto">
          <a:xfrm>
            <a:off x="6747880" y="-325"/>
            <a:ext cx="6526001" cy="7560000"/>
          </a:xfrm>
          <a:prstGeom prst="rect">
            <a:avLst/>
          </a:prstGeom>
          <a:noFill/>
          <a:ln w="9525">
            <a:solidFill>
              <a:schemeClr val="accent1"/>
            </a:solidFill>
            <a:miter lim="800000"/>
            <a:headEnd/>
            <a:tailEnd/>
          </a:ln>
          <a:effectLst/>
        </p:spPr>
      </p:pic>
      <p:pic>
        <p:nvPicPr>
          <p:cNvPr id="17413" name="Picture 5"/>
          <p:cNvPicPr>
            <a:picLocks noChangeAspect="1" noChangeArrowheads="1"/>
          </p:cNvPicPr>
          <p:nvPr/>
        </p:nvPicPr>
        <p:blipFill>
          <a:blip r:embed="rId5"/>
          <a:srcRect/>
          <a:stretch>
            <a:fillRect/>
          </a:stretch>
        </p:blipFill>
        <p:spPr bwMode="auto">
          <a:xfrm>
            <a:off x="6641903" y="98837"/>
            <a:ext cx="993178" cy="2520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6"/>
          <a:srcRect/>
          <a:stretch>
            <a:fillRect/>
          </a:stretch>
        </p:blipFill>
        <p:spPr bwMode="auto">
          <a:xfrm>
            <a:off x="12920758" y="1618637"/>
            <a:ext cx="276923" cy="1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r="3836" b="3054"/>
          <a:stretch>
            <a:fillRect/>
          </a:stretch>
        </p:blipFill>
        <p:spPr bwMode="auto">
          <a:xfrm>
            <a:off x="472281" y="0"/>
            <a:ext cx="5788125" cy="7560000"/>
          </a:xfrm>
          <a:prstGeom prst="rect">
            <a:avLst/>
          </a:prstGeom>
          <a:noFill/>
          <a:ln w="9525">
            <a:solidFill>
              <a:schemeClr val="accent1"/>
            </a:solid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6720681" y="-325"/>
            <a:ext cx="6339834" cy="75600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l="27528" r="4817"/>
          <a:stretch>
            <a:fillRect/>
          </a:stretch>
        </p:blipFill>
        <p:spPr bwMode="auto">
          <a:xfrm>
            <a:off x="7863681" y="46037"/>
            <a:ext cx="5562600" cy="7418388"/>
          </a:xfrm>
          <a:prstGeom prst="rect">
            <a:avLst/>
          </a:prstGeom>
          <a:noFill/>
          <a:ln w="9525">
            <a:noFill/>
            <a:miter lim="800000"/>
            <a:headEnd/>
            <a:tailEnd/>
          </a:ln>
        </p:spPr>
      </p:pic>
      <p:sp>
        <p:nvSpPr>
          <p:cNvPr id="5123" name="Rectangle 2"/>
          <p:cNvSpPr>
            <a:spLocks noChangeArrowheads="1"/>
          </p:cNvSpPr>
          <p:nvPr/>
        </p:nvSpPr>
        <p:spPr bwMode="auto">
          <a:xfrm>
            <a:off x="2466181" y="122237"/>
            <a:ext cx="3035300" cy="439738"/>
          </a:xfrm>
          <a:prstGeom prst="rect">
            <a:avLst/>
          </a:prstGeom>
          <a:noFill/>
          <a:ln w="9525">
            <a:noFill/>
            <a:miter lim="800000"/>
            <a:headEnd/>
            <a:tailEnd/>
          </a:ln>
        </p:spPr>
        <p:txBody>
          <a:bodyPr wrap="none" lIns="0" tIns="0" rIns="0" bIns="0"/>
          <a:lstStyle/>
          <a:p>
            <a:pPr eaLnBrk="1" hangingPunct="1"/>
            <a:r>
              <a:rPr lang="ru-RU" sz="4000" b="1" dirty="0">
                <a:solidFill>
                  <a:srgbClr val="010167"/>
                </a:solidFill>
                <a:effectLst>
                  <a:outerShdw blurRad="38100" dist="38100" dir="2700000" algn="tl">
                    <a:srgbClr val="000000">
                      <a:alpha val="43137"/>
                    </a:srgbClr>
                  </a:outerShdw>
                </a:effectLst>
                <a:latin typeface="Arial" charset="0"/>
              </a:rPr>
              <a:t>ФООП ООО</a:t>
            </a:r>
          </a:p>
        </p:txBody>
      </p:sp>
      <p:sp>
        <p:nvSpPr>
          <p:cNvPr id="9" name="Rectangle 5"/>
          <p:cNvSpPr/>
          <p:nvPr/>
        </p:nvSpPr>
        <p:spPr>
          <a:xfrm>
            <a:off x="223281" y="731837"/>
            <a:ext cx="7488000" cy="3871912"/>
          </a:xfrm>
          <a:prstGeom prst="rect">
            <a:avLst/>
          </a:prstGeom>
        </p:spPr>
        <p:txBody>
          <a:bodyPr lIns="0" tIns="0" rIns="0" bIns="0"/>
          <a:lstStyle/>
          <a:p>
            <a:pPr algn="ctr" eaLnBrk="1" hangingPunct="1">
              <a:spcAft>
                <a:spcPts val="625"/>
              </a:spcAft>
            </a:pPr>
            <a:r>
              <a:rPr lang="ru-RU" sz="1900" b="1" dirty="0">
                <a:latin typeface="Arial" charset="0"/>
              </a:rPr>
              <a:t>ФЕДЕРАЛЬНЫЙ УЧЕБНЫЙ ПЛАН</a:t>
            </a:r>
          </a:p>
          <a:p>
            <a:pPr algn="ctr" eaLnBrk="1" hangingPunct="1">
              <a:spcAft>
                <a:spcPts val="1050"/>
              </a:spcAft>
            </a:pPr>
            <a:r>
              <a:rPr lang="ru-RU" sz="2200" b="1" dirty="0">
                <a:latin typeface="Arial" charset="0"/>
              </a:rPr>
              <a:t>(6 вариантов)</a:t>
            </a:r>
          </a:p>
          <a:p>
            <a:pPr marL="173038" indent="-173038" algn="just" eaLnBrk="1" hangingPunct="1">
              <a:spcAft>
                <a:spcPts val="625"/>
              </a:spcAft>
              <a:buFont typeface="Wingdings" pitchFamily="2" charset="2"/>
              <a:buChar char="ü"/>
            </a:pPr>
            <a:r>
              <a:rPr lang="ru-RU" sz="1900" dirty="0">
                <a:latin typeface="Arial" charset="0"/>
              </a:rPr>
              <a:t>варианты 1, 3, 4 - для общеобразовательных организаций, в которых обучение ведется на русском языке для 5-дневной и 6-дневной учебной недели (1-й и 3-й варианты), а также с учетом изучения второго иностранного языка (4-й вариант)</a:t>
            </a:r>
          </a:p>
          <a:p>
            <a:pPr marL="173038" indent="-173038" algn="just" eaLnBrk="1" hangingPunct="1">
              <a:spcAft>
                <a:spcPts val="625"/>
              </a:spcAft>
              <a:buFont typeface="Wingdings" pitchFamily="2" charset="2"/>
              <a:buChar char="ü"/>
            </a:pPr>
            <a:r>
              <a:rPr lang="ru-RU" sz="1900" dirty="0">
                <a:latin typeface="Arial" charset="0"/>
              </a:rPr>
              <a:t>варианты 2, 5 - для общеобразовательных организаций, в которых обучение ведется на русском языке, но наряду с ним изучается один из государственных языков республик Российской Федерации и (или) один из языков народов Российской Федерации, для 5-дневной и 6-дневной учебной недели</a:t>
            </a:r>
          </a:p>
          <a:p>
            <a:pPr marL="173038" indent="-173038" algn="just" eaLnBrk="1" hangingPunct="1">
              <a:spcAft>
                <a:spcPts val="2100"/>
              </a:spcAft>
              <a:buFont typeface="Wingdings" pitchFamily="2" charset="2"/>
              <a:buChar char="ü"/>
            </a:pPr>
            <a:r>
              <a:rPr lang="ru-RU" sz="1900" dirty="0">
                <a:latin typeface="Arial" charset="0"/>
              </a:rPr>
              <a:t>вариант 6 - для общеобразовательных организаций, в которых обучение ведется на родном (нерусском) языке из числа языков народов Российской Федерации</a:t>
            </a:r>
          </a:p>
        </p:txBody>
      </p:sp>
      <p:sp>
        <p:nvSpPr>
          <p:cNvPr id="10" name="Rectangle 6"/>
          <p:cNvSpPr>
            <a:spLocks noChangeArrowheads="1"/>
          </p:cNvSpPr>
          <p:nvPr/>
        </p:nvSpPr>
        <p:spPr bwMode="auto">
          <a:xfrm>
            <a:off x="319881" y="5505450"/>
            <a:ext cx="8280000" cy="987425"/>
          </a:xfrm>
          <a:prstGeom prst="rect">
            <a:avLst/>
          </a:prstGeom>
          <a:noFill/>
          <a:ln w="9525">
            <a:noFill/>
            <a:miter lim="800000"/>
            <a:headEnd/>
            <a:tailEnd/>
          </a:ln>
        </p:spPr>
        <p:txBody>
          <a:bodyPr lIns="0" tIns="0" rIns="0" bIns="0"/>
          <a:lstStyle/>
          <a:p>
            <a:pPr algn="just" eaLnBrk="1" hangingPunct="1">
              <a:spcBef>
                <a:spcPts val="2100"/>
              </a:spcBef>
              <a:spcAft>
                <a:spcPts val="1675"/>
              </a:spcAft>
            </a:pPr>
            <a:r>
              <a:rPr lang="ru-RU" sz="1500" b="1" dirty="0">
                <a:solidFill>
                  <a:srgbClr val="00B0F0"/>
                </a:solidFill>
                <a:latin typeface="Arial" charset="0"/>
              </a:rPr>
              <a:t>При реализации 1-2, 4-6 вариантов федерального учебного плана количество часов на физическую культуру , третий час рекомендуется реализовывать образовательной организацией за счет часов внеурочной деятельности и (или) за счёт посещения обучающимися спортивных секций школьных спортивных клубов, включая использование учебных модулей по видам спорта</a:t>
            </a:r>
          </a:p>
        </p:txBody>
      </p:sp>
      <p:sp>
        <p:nvSpPr>
          <p:cNvPr id="11" name="Rectangle 7"/>
          <p:cNvSpPr>
            <a:spLocks noChangeArrowheads="1"/>
          </p:cNvSpPr>
          <p:nvPr/>
        </p:nvSpPr>
        <p:spPr bwMode="auto">
          <a:xfrm>
            <a:off x="319881" y="6675437"/>
            <a:ext cx="8280000" cy="471487"/>
          </a:xfrm>
          <a:prstGeom prst="rect">
            <a:avLst/>
          </a:prstGeom>
          <a:noFill/>
          <a:ln w="9525">
            <a:noFill/>
            <a:miter lim="800000"/>
            <a:headEnd/>
            <a:tailEnd/>
          </a:ln>
        </p:spPr>
        <p:txBody>
          <a:bodyPr lIns="0" tIns="0" rIns="0" bIns="0"/>
          <a:lstStyle/>
          <a:p>
            <a:pPr algn="just" eaLnBrk="1" hangingPunct="1">
              <a:spcBef>
                <a:spcPts val="1675"/>
              </a:spcBef>
            </a:pPr>
            <a:r>
              <a:rPr lang="ru-RU" sz="1500" b="1" dirty="0">
                <a:solidFill>
                  <a:srgbClr val="00B0F0"/>
                </a:solidFill>
                <a:latin typeface="Arial" charset="0"/>
              </a:rPr>
              <a:t>При реализации модуля «Введение в Новейшую историю России» в курсе «История России» количество часов на изучение учебного предмета «История» История России в 9 классе должно быть увеличено на 14 учебных часов.</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77081" y="0"/>
            <a:ext cx="5904000" cy="7200000"/>
            <a:chOff x="122481" y="0"/>
            <a:chExt cx="5805000" cy="6827837"/>
          </a:xfrm>
        </p:grpSpPr>
        <p:pic>
          <p:nvPicPr>
            <p:cNvPr id="19458" name="Picture 2"/>
            <p:cNvPicPr>
              <a:picLocks noChangeAspect="1" noChangeArrowheads="1"/>
            </p:cNvPicPr>
            <p:nvPr/>
          </p:nvPicPr>
          <p:blipFill>
            <a:blip r:embed="rId2"/>
            <a:srcRect l="2130"/>
            <a:stretch>
              <a:fillRect/>
            </a:stretch>
          </p:blipFill>
          <p:spPr bwMode="auto">
            <a:xfrm>
              <a:off x="167481" y="0"/>
              <a:ext cx="5760000" cy="3030213"/>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b="15840"/>
            <a:stretch>
              <a:fillRect/>
            </a:stretch>
          </p:blipFill>
          <p:spPr bwMode="auto">
            <a:xfrm>
              <a:off x="122481" y="2941637"/>
              <a:ext cx="5760000" cy="3886200"/>
            </a:xfrm>
            <a:prstGeom prst="rect">
              <a:avLst/>
            </a:prstGeom>
            <a:noFill/>
            <a:ln w="9525">
              <a:noFill/>
              <a:miter lim="800000"/>
              <a:headEnd/>
              <a:tailEnd/>
            </a:ln>
            <a:effectLst/>
          </p:spPr>
        </p:pic>
      </p:grpSp>
      <p:pic>
        <p:nvPicPr>
          <p:cNvPr id="19460" name="Picture 4"/>
          <p:cNvPicPr>
            <a:picLocks noChangeAspect="1" noChangeArrowheads="1"/>
          </p:cNvPicPr>
          <p:nvPr/>
        </p:nvPicPr>
        <p:blipFill>
          <a:blip r:embed="rId4"/>
          <a:srcRect/>
          <a:stretch>
            <a:fillRect/>
          </a:stretch>
        </p:blipFill>
        <p:spPr bwMode="auto">
          <a:xfrm>
            <a:off x="7025481" y="0"/>
            <a:ext cx="5760000" cy="3074723"/>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b="14034"/>
          <a:stretch>
            <a:fillRect/>
          </a:stretch>
        </p:blipFill>
        <p:spPr bwMode="auto">
          <a:xfrm>
            <a:off x="7025481" y="3094037"/>
            <a:ext cx="5760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1402</Words>
  <PresentationFormat>Произвольный</PresentationFormat>
  <Paragraphs>117</Paragraphs>
  <Slides>17</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Calibri</vt:lpstr>
      <vt:lpstr>Arial</vt:lpstr>
      <vt:lpstr>Candara</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User;konushkina-aa@edu.gov.ru</dc:creator>
  <cp:lastModifiedBy>14 кабинет</cp:lastModifiedBy>
  <cp:revision>40</cp:revision>
  <dcterms:modified xsi:type="dcterms:W3CDTF">2023-02-26T15:28:27Z</dcterms:modified>
</cp:coreProperties>
</file>