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80" r:id="rId5"/>
    <p:sldId id="281" r:id="rId6"/>
    <p:sldId id="282" r:id="rId7"/>
    <p:sldId id="283" r:id="rId8"/>
    <p:sldId id="265" r:id="rId9"/>
    <p:sldId id="266" r:id="rId10"/>
    <p:sldId id="277" r:id="rId11"/>
    <p:sldId id="270" r:id="rId12"/>
    <p:sldId id="286" r:id="rId13"/>
    <p:sldId id="271" r:id="rId14"/>
    <p:sldId id="285" r:id="rId15"/>
    <p:sldId id="287" r:id="rId16"/>
    <p:sldId id="288" r:id="rId17"/>
    <p:sldId id="289" r:id="rId18"/>
    <p:sldId id="290" r:id="rId19"/>
    <p:sldId id="268" r:id="rId20"/>
    <p:sldId id="278" r:id="rId21"/>
    <p:sldId id="269" r:id="rId22"/>
    <p:sldId id="284" r:id="rId23"/>
    <p:sldId id="274" r:id="rId24"/>
    <p:sldId id="273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519A-D945-48B7-85DD-23C7B8EF8A5F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2610-5E95-4A32-9999-71B6C833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2876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71678"/>
            <a:ext cx="6400800" cy="3281370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25000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Проведение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итогового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собеседования по русскому языку </a:t>
            </a: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9 классе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2023/2024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учебном году</a:t>
            </a:r>
            <a:endParaRPr lang="ru-RU" dirty="0"/>
          </a:p>
        </p:txBody>
      </p:sp>
      <p:pic>
        <p:nvPicPr>
          <p:cNvPr id="1027" name="Picture 3" descr="C:\Users\makrushina\Desktop\40e4f68b7040dfbc59b4496889511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947"/>
            <a:ext cx="9144000" cy="3126105"/>
          </a:xfrm>
          <a:prstGeom prst="rect">
            <a:avLst/>
          </a:prstGeom>
          <a:noFill/>
        </p:spPr>
      </p:pic>
      <p:pic>
        <p:nvPicPr>
          <p:cNvPr id="1028" name="Picture 4" descr="C:\Users\makrushina\Desktop\40e4f68b7040dfbc59b4496889511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947"/>
            <a:ext cx="9144000" cy="312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 , инструктаж участника итогового собеседования собеседником по выполнению заданий КИМ итогового собеседования до начала процедуры и др.).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Модель собеседования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krushina\Desktop\Итоговое-собеседование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Модель собеседования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16113" t="17578" r="13574" b="13086"/>
          <a:stretch>
            <a:fillRect/>
          </a:stretch>
        </p:blipFill>
        <p:spPr bwMode="auto">
          <a:xfrm>
            <a:off x="285720" y="1151913"/>
            <a:ext cx="8358246" cy="570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Оценивание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Общее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баллов за выполнение всей работы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Экзаменуемый получает зачёт в случае, если за выполнение работы он набрал </a:t>
            </a:r>
            <a:r>
              <a:rPr lang="ru-RU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или более баллов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Критерии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оценивания идут в комплекте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демоверсией.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1. Чтение текста вслух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94" name="AutoShape 2" descr="Официальные критерии оценивания итогового собеседования 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7324" t="41992" r="43603" b="27734"/>
          <a:stretch>
            <a:fillRect/>
          </a:stretch>
        </p:blipFill>
        <p:spPr bwMode="auto">
          <a:xfrm>
            <a:off x="-1" y="1785926"/>
            <a:ext cx="91094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2. Подробный пересказ текста с включением приведённого высказывания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8056" t="41016" r="43603" b="18945"/>
          <a:stretch>
            <a:fillRect/>
          </a:stretch>
        </p:blipFill>
        <p:spPr bwMode="auto">
          <a:xfrm>
            <a:off x="428596" y="1710154"/>
            <a:ext cx="8286776" cy="51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3. Монологическое высказывание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7324" t="31250" r="42871" b="28711"/>
          <a:stretch>
            <a:fillRect/>
          </a:stretch>
        </p:blipFill>
        <p:spPr bwMode="auto">
          <a:xfrm>
            <a:off x="0" y="1344706"/>
            <a:ext cx="9144000" cy="55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4. Диалог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8057" t="33203" r="43603" b="28711"/>
          <a:stretch>
            <a:fillRect/>
          </a:stretch>
        </p:blipFill>
        <p:spPr bwMode="auto">
          <a:xfrm>
            <a:off x="142844" y="1500174"/>
            <a:ext cx="89462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Грамотность речи оценивается в целом по заданиям 1–4.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7324" t="19531" r="42871" b="25781"/>
          <a:stretch>
            <a:fillRect/>
          </a:stretch>
        </p:blipFill>
        <p:spPr bwMode="auto">
          <a:xfrm>
            <a:off x="357158" y="1214422"/>
            <a:ext cx="857256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ответов участников итогового собеседования по русскому языку завершается не позднее чем через пять календарных дней с даты его проведения. Результатом итогового собеседования по русскому языку является «зачёт» или «незачёт».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Министерство Просвещения РФ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Приказ № 232/551 от 18.12.2023 «»Об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Оценивание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получения неудовлетворительного результата («незачет») за итоговое собеседование участники итогового собеседования вправе пересдать итоговое собеседование в текущем учебном году, но не более двух раз и только в дополнительные сроки – 13 марта и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апреля 2024 года.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Повторный допуск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Повторно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допускаются к итоговому собеседованию по русскому языку в дополнительные сроки в текущем учебном году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(13 марта и15 апреля) следующие обучающиеся: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получившие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итоговому собеседованию по русскому языку неудовлетворительный результат («незачет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явившиеся на итоговое собеседование по русскому языку по уважительным причинам (болезнь или иные обстоятельства), подтвержденным документально;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завершившие итоговое собеседование по русскому языку по уважительным причинам (болезнь или иные обстоятельства),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подтвержденным документально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удалённые с итогового собеседования за нарушение требований Порядка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Запрещается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Иметь при себе средства связи, фото, аудио и видеоаппаратуру, справочные материалы, письменные заметки и другие средства хранения  и передачи информации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845" t="20508" r="13574" b="22851"/>
          <a:stretch>
            <a:fillRect/>
          </a:stretch>
        </p:blipFill>
        <p:spPr bwMode="auto">
          <a:xfrm>
            <a:off x="-1" y="1275347"/>
            <a:ext cx="9144001" cy="558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Регламент проведения итогового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Дата проведения – 14 февраля 2024 года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Начало – 9.00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График проведения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Аудитории ожидания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Аудитории проведения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Аудиозапись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Экзаменатор-собеседник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Эксперт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Организатор проведения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 по русскому языку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8050"/>
            <a:ext cx="8229600" cy="41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Срок действия результатов итогового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Результат итогового собеседования как условие допуска к ГИА действует бессрочно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Алтайского края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29 января 2020г.			№ 7 – П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          (в  редакции от 23.10.2023)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			       ПРИКАЗ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«Об утверждении Порядка проведения и проверки итогового собеседования по русскому языку в Алтайском крае»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Зам. министра				Л.С.Терновая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Допуск к Государственной итоговой аттестации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Согласно </a:t>
            </a:r>
            <a:r>
              <a:rPr lang="ru-RU" sz="2800" u="sng" dirty="0" smtClean="0">
                <a:solidFill>
                  <a:srgbClr val="002060"/>
                </a:solidFill>
              </a:rPr>
              <a:t>Порядку проведения государственной итоговой аттестации по образовательным программам основного общего 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к ГИА допускаются обучающиеся, не имеющие академической задолженности, в полном объёме выполнившие учебный план, а также имеющие результат «зачёт» за итоговое собеседование по русскому языку</a:t>
            </a:r>
          </a:p>
        </p:txBody>
      </p:sp>
      <p:pic>
        <p:nvPicPr>
          <p:cNvPr id="6" name="Picture 2" descr="C:\Users\makrushina\Desktop\gia_2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857488" cy="122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Заявление на участие в итоговом собеседовании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Для участия в итоговом собеседовании обучающиеся подают заявление в образовательные организации, в которых обучающиеся осваивают образовательные программы основного общего образования, не позднее чем за две недели до начала проведения итогового собеседования.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Место проведения: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образовательная организация, в которой обучающиеся осваивают образовательные программы основного общего образования.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 Комиссия по проведению итогового собеседования (собеседник – учитель-предметник)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Комиссия по проверке итогового собеседования (учитель русского языка)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Ознакомление с результатами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Результаты объявляются не позднее, чем через 5 календарных дней со дня проведения собеседования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Итоговое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собеседование по русскому языку  направлено на проверку навыков спонтанной речи – на подготовку участнику будет даваться около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минуты.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собеседования включает следующие типы заданий: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1) чтение текста вслух;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2) пересказ текста с привлечением дополнительной информации;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3) монологическое высказывание по одной из выбранных тем;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4) диалог с экзаменатором-собеседником.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 тексты для чтения, которые будут предложены участникам собеседования, - это тексты о выдающихся людях России, таких как первый космонавт Юрий Гагарин, знаменитый хирург Николай Пирогов, наши современники Доктор Лиза (Елизавета Глинка) и доктор из Красноярска, который в сложных условиях провел операцию и спас жизнь ребенку.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выполнение работы каждому участнику будет отводиться около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– 16 минут.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проведения собеседования будет вестись аудиозапись.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601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Министерство Просвещения РФ</vt:lpstr>
      <vt:lpstr>Министерство образования и науки Алтайского края</vt:lpstr>
      <vt:lpstr>Итоговое собеседование Допуск к Государственной итоговой аттестации</vt:lpstr>
      <vt:lpstr>Итоговое собеседование</vt:lpstr>
      <vt:lpstr>Итоговое собеседование</vt:lpstr>
      <vt:lpstr>Итоговое собеседование</vt:lpstr>
      <vt:lpstr>Модель собеседования</vt:lpstr>
      <vt:lpstr>Модель собеседования</vt:lpstr>
      <vt:lpstr>Модель собеседования</vt:lpstr>
      <vt:lpstr>Модель собеседования</vt:lpstr>
      <vt:lpstr>Модель собеседования</vt:lpstr>
      <vt:lpstr>Оценивание</vt:lpstr>
      <vt:lpstr>Задание 1. Чтение текста вслух</vt:lpstr>
      <vt:lpstr>Задание 2. Подробный пересказ текста с включением приведённого высказывания</vt:lpstr>
      <vt:lpstr>Задание 3. Монологическое высказывание</vt:lpstr>
      <vt:lpstr>Задание 4. Диалог</vt:lpstr>
      <vt:lpstr>Грамотность речи оценивается в целом по заданиям 1–4.</vt:lpstr>
      <vt:lpstr>Оценивание</vt:lpstr>
      <vt:lpstr>Оценивание</vt:lpstr>
      <vt:lpstr>Повторный допуск</vt:lpstr>
      <vt:lpstr>Запрещается</vt:lpstr>
      <vt:lpstr>Регламент проведения итогового собеседования</vt:lpstr>
      <vt:lpstr>Итоговое собеседование по русскому языку</vt:lpstr>
      <vt:lpstr>Срок действия результатов итогового собеседования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Алтайского края</dc:title>
  <dc:creator>makrushina</dc:creator>
  <cp:lastModifiedBy>makrushina</cp:lastModifiedBy>
  <cp:revision>83</cp:revision>
  <dcterms:created xsi:type="dcterms:W3CDTF">2018-12-07T03:39:54Z</dcterms:created>
  <dcterms:modified xsi:type="dcterms:W3CDTF">2024-01-25T04:52:17Z</dcterms:modified>
</cp:coreProperties>
</file>